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411" r:id="rId2"/>
    <p:sldId id="436" r:id="rId3"/>
    <p:sldId id="437" r:id="rId4"/>
    <p:sldId id="439" r:id="rId5"/>
    <p:sldId id="438" r:id="rId6"/>
    <p:sldId id="440" r:id="rId7"/>
    <p:sldId id="441" r:id="rId8"/>
    <p:sldId id="445" r:id="rId9"/>
    <p:sldId id="443" r:id="rId10"/>
    <p:sldId id="442" r:id="rId11"/>
    <p:sldId id="444" r:id="rId12"/>
    <p:sldId id="446" r:id="rId13"/>
    <p:sldId id="447" r:id="rId14"/>
    <p:sldId id="448" r:id="rId15"/>
    <p:sldId id="449" r:id="rId16"/>
    <p:sldId id="450" r:id="rId17"/>
    <p:sldId id="452" r:id="rId18"/>
    <p:sldId id="453" r:id="rId19"/>
    <p:sldId id="451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24.png"/><Relationship Id="rId7" Type="http://schemas.openxmlformats.org/officeDocument/2006/relationships/image" Target="../media/image79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84.svg"/><Relationship Id="rId4" Type="http://schemas.openxmlformats.org/officeDocument/2006/relationships/image" Target="../media/image25.svg"/><Relationship Id="rId9" Type="http://schemas.openxmlformats.org/officeDocument/2006/relationships/image" Target="../media/image83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sv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0.sv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svg"/><Relationship Id="rId4" Type="http://schemas.openxmlformats.org/officeDocument/2006/relationships/image" Target="../media/image88.svg"/><Relationship Id="rId9" Type="http://schemas.openxmlformats.org/officeDocument/2006/relationships/image" Target="../media/image93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87.png"/><Relationship Id="rId7" Type="http://schemas.openxmlformats.org/officeDocument/2006/relationships/image" Target="../media/image99.png"/><Relationship Id="rId12" Type="http://schemas.openxmlformats.org/officeDocument/2006/relationships/image" Target="../media/image96.sv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8.svg"/><Relationship Id="rId11" Type="http://schemas.openxmlformats.org/officeDocument/2006/relationships/image" Target="../media/image95.png"/><Relationship Id="rId5" Type="http://schemas.openxmlformats.org/officeDocument/2006/relationships/image" Target="../media/image97.png"/><Relationship Id="rId10" Type="http://schemas.openxmlformats.org/officeDocument/2006/relationships/image" Target="../media/image94.svg"/><Relationship Id="rId4" Type="http://schemas.openxmlformats.org/officeDocument/2006/relationships/image" Target="../media/image88.svg"/><Relationship Id="rId9" Type="http://schemas.openxmlformats.org/officeDocument/2006/relationships/image" Target="../media/image93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sv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6" Type="http://schemas.openxmlformats.org/officeDocument/2006/relationships/image" Target="../media/image106.sv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svg"/><Relationship Id="rId4" Type="http://schemas.openxmlformats.org/officeDocument/2006/relationships/image" Target="../media/image104.svg"/><Relationship Id="rId9" Type="http://schemas.openxmlformats.org/officeDocument/2006/relationships/image" Target="../media/image109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svg"/><Relationship Id="rId1" Type="http://schemas.openxmlformats.org/officeDocument/2006/relationships/image" Target="../media/image113.png"/><Relationship Id="rId6" Type="http://schemas.openxmlformats.org/officeDocument/2006/relationships/image" Target="../media/image117.svg"/><Relationship Id="rId5" Type="http://schemas.openxmlformats.org/officeDocument/2006/relationships/image" Target="../media/image57.png"/><Relationship Id="rId4" Type="http://schemas.openxmlformats.org/officeDocument/2006/relationships/image" Target="../media/image116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3" Type="http://schemas.openxmlformats.org/officeDocument/2006/relationships/image" Target="../media/image24.png"/><Relationship Id="rId7" Type="http://schemas.openxmlformats.org/officeDocument/2006/relationships/image" Target="../media/image122.png"/><Relationship Id="rId2" Type="http://schemas.openxmlformats.org/officeDocument/2006/relationships/image" Target="../media/image119.svg"/><Relationship Id="rId1" Type="http://schemas.openxmlformats.org/officeDocument/2006/relationships/image" Target="../media/image118.png"/><Relationship Id="rId6" Type="http://schemas.openxmlformats.org/officeDocument/2006/relationships/image" Target="../media/image121.svg"/><Relationship Id="rId5" Type="http://schemas.openxmlformats.org/officeDocument/2006/relationships/image" Target="../media/image120.png"/><Relationship Id="rId4" Type="http://schemas.openxmlformats.org/officeDocument/2006/relationships/image" Target="../media/image25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svg"/><Relationship Id="rId1" Type="http://schemas.openxmlformats.org/officeDocument/2006/relationships/image" Target="../media/image124.png"/><Relationship Id="rId4" Type="http://schemas.openxmlformats.org/officeDocument/2006/relationships/image" Target="../media/image12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4" Type="http://schemas.openxmlformats.org/officeDocument/2006/relationships/image" Target="../media/image5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4" Type="http://schemas.openxmlformats.org/officeDocument/2006/relationships/image" Target="../media/image6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24.png"/><Relationship Id="rId7" Type="http://schemas.openxmlformats.org/officeDocument/2006/relationships/image" Target="../media/image79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84.svg"/><Relationship Id="rId4" Type="http://schemas.openxmlformats.org/officeDocument/2006/relationships/image" Target="../media/image25.svg"/><Relationship Id="rId9" Type="http://schemas.openxmlformats.org/officeDocument/2006/relationships/image" Target="../media/image83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sv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0.sv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svg"/><Relationship Id="rId4" Type="http://schemas.openxmlformats.org/officeDocument/2006/relationships/image" Target="../media/image88.svg"/><Relationship Id="rId9" Type="http://schemas.openxmlformats.org/officeDocument/2006/relationships/image" Target="../media/image93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87.png"/><Relationship Id="rId7" Type="http://schemas.openxmlformats.org/officeDocument/2006/relationships/image" Target="../media/image99.png"/><Relationship Id="rId12" Type="http://schemas.openxmlformats.org/officeDocument/2006/relationships/image" Target="../media/image96.sv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8.svg"/><Relationship Id="rId11" Type="http://schemas.openxmlformats.org/officeDocument/2006/relationships/image" Target="../media/image95.png"/><Relationship Id="rId5" Type="http://schemas.openxmlformats.org/officeDocument/2006/relationships/image" Target="../media/image97.png"/><Relationship Id="rId10" Type="http://schemas.openxmlformats.org/officeDocument/2006/relationships/image" Target="../media/image94.svg"/><Relationship Id="rId4" Type="http://schemas.openxmlformats.org/officeDocument/2006/relationships/image" Target="../media/image88.svg"/><Relationship Id="rId9" Type="http://schemas.openxmlformats.org/officeDocument/2006/relationships/image" Target="../media/image93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sv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6" Type="http://schemas.openxmlformats.org/officeDocument/2006/relationships/image" Target="../media/image106.sv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svg"/><Relationship Id="rId4" Type="http://schemas.openxmlformats.org/officeDocument/2006/relationships/image" Target="../media/image104.svg"/><Relationship Id="rId9" Type="http://schemas.openxmlformats.org/officeDocument/2006/relationships/image" Target="../media/image109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svg"/><Relationship Id="rId1" Type="http://schemas.openxmlformats.org/officeDocument/2006/relationships/image" Target="../media/image113.png"/><Relationship Id="rId6" Type="http://schemas.openxmlformats.org/officeDocument/2006/relationships/image" Target="../media/image117.svg"/><Relationship Id="rId5" Type="http://schemas.openxmlformats.org/officeDocument/2006/relationships/image" Target="../media/image57.png"/><Relationship Id="rId4" Type="http://schemas.openxmlformats.org/officeDocument/2006/relationships/image" Target="../media/image116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3" Type="http://schemas.openxmlformats.org/officeDocument/2006/relationships/image" Target="../media/image24.png"/><Relationship Id="rId7" Type="http://schemas.openxmlformats.org/officeDocument/2006/relationships/image" Target="../media/image122.png"/><Relationship Id="rId2" Type="http://schemas.openxmlformats.org/officeDocument/2006/relationships/image" Target="../media/image119.svg"/><Relationship Id="rId1" Type="http://schemas.openxmlformats.org/officeDocument/2006/relationships/image" Target="../media/image118.png"/><Relationship Id="rId6" Type="http://schemas.openxmlformats.org/officeDocument/2006/relationships/image" Target="../media/image121.svg"/><Relationship Id="rId5" Type="http://schemas.openxmlformats.org/officeDocument/2006/relationships/image" Target="../media/image120.png"/><Relationship Id="rId4" Type="http://schemas.openxmlformats.org/officeDocument/2006/relationships/image" Target="../media/image25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svg"/><Relationship Id="rId1" Type="http://schemas.openxmlformats.org/officeDocument/2006/relationships/image" Target="../media/image124.png"/><Relationship Id="rId4" Type="http://schemas.openxmlformats.org/officeDocument/2006/relationships/image" Target="../media/image12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4" Type="http://schemas.openxmlformats.org/officeDocument/2006/relationships/image" Target="../media/image5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4" Type="http://schemas.openxmlformats.org/officeDocument/2006/relationships/image" Target="../media/image6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18FA4-9D28-4ACF-9235-D4945937D70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2E587F7-30B2-44D8-A20C-3B0A5778EEB5}">
      <dgm:prSet/>
      <dgm:spPr/>
      <dgm:t>
        <a:bodyPr/>
        <a:lstStyle/>
        <a:p>
          <a:r>
            <a:rPr lang="en-US" dirty="0"/>
            <a:t>On Demand</a:t>
          </a:r>
        </a:p>
      </dgm:t>
    </dgm:pt>
    <dgm:pt modelId="{CFD4299E-AD69-481D-AC8D-A94F3CA08AF3}" type="parTrans" cxnId="{15546D9E-87B2-439F-8E4F-1A6D0DFDEB0A}">
      <dgm:prSet/>
      <dgm:spPr/>
      <dgm:t>
        <a:bodyPr/>
        <a:lstStyle/>
        <a:p>
          <a:endParaRPr lang="en-US"/>
        </a:p>
      </dgm:t>
    </dgm:pt>
    <dgm:pt modelId="{C70DE816-560D-40BB-AE93-6C9666808988}" type="sibTrans" cxnId="{15546D9E-87B2-439F-8E4F-1A6D0DFDEB0A}">
      <dgm:prSet/>
      <dgm:spPr/>
      <dgm:t>
        <a:bodyPr/>
        <a:lstStyle/>
        <a:p>
          <a:endParaRPr lang="en-US"/>
        </a:p>
      </dgm:t>
    </dgm:pt>
    <dgm:pt modelId="{6BD80F5E-41BA-4AF5-9229-72B13280D721}">
      <dgm:prSet/>
      <dgm:spPr/>
      <dgm:t>
        <a:bodyPr/>
        <a:lstStyle/>
        <a:p>
          <a:r>
            <a:rPr lang="en-US" dirty="0"/>
            <a:t>Broad Access</a:t>
          </a:r>
        </a:p>
      </dgm:t>
    </dgm:pt>
    <dgm:pt modelId="{D6DCA5BD-FCC3-4933-804B-E375C57CBFF0}" type="parTrans" cxnId="{9105CA17-4A9E-42CE-8965-133F9ABA3851}">
      <dgm:prSet/>
      <dgm:spPr/>
      <dgm:t>
        <a:bodyPr/>
        <a:lstStyle/>
        <a:p>
          <a:endParaRPr lang="en-US"/>
        </a:p>
      </dgm:t>
    </dgm:pt>
    <dgm:pt modelId="{BB7C0B0F-A77E-4AEF-85A9-13652A8A7C05}" type="sibTrans" cxnId="{9105CA17-4A9E-42CE-8965-133F9ABA3851}">
      <dgm:prSet/>
      <dgm:spPr/>
      <dgm:t>
        <a:bodyPr/>
        <a:lstStyle/>
        <a:p>
          <a:endParaRPr lang="en-US"/>
        </a:p>
      </dgm:t>
    </dgm:pt>
    <dgm:pt modelId="{A66BD906-7545-4E1C-ACDF-0FF34DECA9C4}">
      <dgm:prSet/>
      <dgm:spPr/>
      <dgm:t>
        <a:bodyPr/>
        <a:lstStyle/>
        <a:p>
          <a:r>
            <a:rPr lang="en-US" dirty="0"/>
            <a:t>Resource Pooling</a:t>
          </a:r>
        </a:p>
      </dgm:t>
    </dgm:pt>
    <dgm:pt modelId="{3089848A-D461-4960-B089-C5BE77327FD6}" type="parTrans" cxnId="{0401867B-87EE-466E-8132-E8A4F96969A6}">
      <dgm:prSet/>
      <dgm:spPr/>
      <dgm:t>
        <a:bodyPr/>
        <a:lstStyle/>
        <a:p>
          <a:endParaRPr lang="en-US"/>
        </a:p>
      </dgm:t>
    </dgm:pt>
    <dgm:pt modelId="{2C2F2998-8880-41BE-8A70-E2774774F22E}" type="sibTrans" cxnId="{0401867B-87EE-466E-8132-E8A4F96969A6}">
      <dgm:prSet/>
      <dgm:spPr/>
      <dgm:t>
        <a:bodyPr/>
        <a:lstStyle/>
        <a:p>
          <a:endParaRPr lang="en-US"/>
        </a:p>
      </dgm:t>
    </dgm:pt>
    <dgm:pt modelId="{DEAE8F2E-4696-46DF-A909-050D15A86F1F}">
      <dgm:prSet/>
      <dgm:spPr/>
      <dgm:t>
        <a:bodyPr/>
        <a:lstStyle/>
        <a:p>
          <a:r>
            <a:rPr lang="en-US" dirty="0"/>
            <a:t>Elasticity</a:t>
          </a:r>
        </a:p>
      </dgm:t>
    </dgm:pt>
    <dgm:pt modelId="{06D0FF9D-7B72-49D3-A7E1-D2BF7E82144D}" type="parTrans" cxnId="{2A220DB4-310D-4DFF-AF96-EA01E0BBB513}">
      <dgm:prSet/>
      <dgm:spPr/>
      <dgm:t>
        <a:bodyPr/>
        <a:lstStyle/>
        <a:p>
          <a:endParaRPr lang="en-US"/>
        </a:p>
      </dgm:t>
    </dgm:pt>
    <dgm:pt modelId="{D1030A44-5660-459E-A3E1-6CA14F6A416F}" type="sibTrans" cxnId="{2A220DB4-310D-4DFF-AF96-EA01E0BBB513}">
      <dgm:prSet/>
      <dgm:spPr/>
      <dgm:t>
        <a:bodyPr/>
        <a:lstStyle/>
        <a:p>
          <a:endParaRPr lang="en-US"/>
        </a:p>
      </dgm:t>
    </dgm:pt>
    <dgm:pt modelId="{53E4951E-15FD-4597-8CB5-90FCB58B2B00}">
      <dgm:prSet/>
      <dgm:spPr/>
      <dgm:t>
        <a:bodyPr/>
        <a:lstStyle/>
        <a:p>
          <a:r>
            <a:rPr lang="en-US" dirty="0"/>
            <a:t>Measured Service</a:t>
          </a:r>
        </a:p>
      </dgm:t>
    </dgm:pt>
    <dgm:pt modelId="{DDA7EB1D-CAEC-46B9-98AB-118B0E90F26D}" type="parTrans" cxnId="{95FAF323-1850-439D-935F-B0F5113AD5BB}">
      <dgm:prSet/>
      <dgm:spPr/>
      <dgm:t>
        <a:bodyPr/>
        <a:lstStyle/>
        <a:p>
          <a:endParaRPr lang="en-US"/>
        </a:p>
      </dgm:t>
    </dgm:pt>
    <dgm:pt modelId="{A2C070CF-CEFF-4274-9FC2-DDE4B74889D9}" type="sibTrans" cxnId="{95FAF323-1850-439D-935F-B0F5113AD5BB}">
      <dgm:prSet/>
      <dgm:spPr/>
      <dgm:t>
        <a:bodyPr/>
        <a:lstStyle/>
        <a:p>
          <a:endParaRPr lang="en-US"/>
        </a:p>
      </dgm:t>
    </dgm:pt>
    <dgm:pt modelId="{11013CD1-3294-4AA5-8968-AC4080CEE4BA}" type="pres">
      <dgm:prSet presAssocID="{8AD18FA4-9D28-4ACF-9235-D4945937D70B}" presName="linear" presStyleCnt="0">
        <dgm:presLayoutVars>
          <dgm:animLvl val="lvl"/>
          <dgm:resizeHandles val="exact"/>
        </dgm:presLayoutVars>
      </dgm:prSet>
      <dgm:spPr/>
    </dgm:pt>
    <dgm:pt modelId="{10A870E9-7CE5-4E34-BD31-3822C606140A}" type="pres">
      <dgm:prSet presAssocID="{12E587F7-30B2-44D8-A20C-3B0A5778EEB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CBC89CC-DC4A-4CCB-B0D2-D100670598C2}" type="pres">
      <dgm:prSet presAssocID="{C70DE816-560D-40BB-AE93-6C9666808988}" presName="spacer" presStyleCnt="0"/>
      <dgm:spPr/>
    </dgm:pt>
    <dgm:pt modelId="{177073E3-655F-456F-93AF-53CE1D964FAE}" type="pres">
      <dgm:prSet presAssocID="{6BD80F5E-41BA-4AF5-9229-72B13280D72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7597EDC-8D6D-4C57-87D6-91DCEA10B7E3}" type="pres">
      <dgm:prSet presAssocID="{BB7C0B0F-A77E-4AEF-85A9-13652A8A7C05}" presName="spacer" presStyleCnt="0"/>
      <dgm:spPr/>
    </dgm:pt>
    <dgm:pt modelId="{5A6296A9-F045-4809-846D-A8E03CF488B2}" type="pres">
      <dgm:prSet presAssocID="{A66BD906-7545-4E1C-ACDF-0FF34DECA9C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FFDA364-4B68-40B5-9E75-9F86CB170F87}" type="pres">
      <dgm:prSet presAssocID="{2C2F2998-8880-41BE-8A70-E2774774F22E}" presName="spacer" presStyleCnt="0"/>
      <dgm:spPr/>
    </dgm:pt>
    <dgm:pt modelId="{6D2B3132-96E0-42DD-9A1C-BD81D4D4BB64}" type="pres">
      <dgm:prSet presAssocID="{DEAE8F2E-4696-46DF-A909-050D15A86F1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94DE7A-DD9B-4215-AA03-3769913D26FA}" type="pres">
      <dgm:prSet presAssocID="{D1030A44-5660-459E-A3E1-6CA14F6A416F}" presName="spacer" presStyleCnt="0"/>
      <dgm:spPr/>
    </dgm:pt>
    <dgm:pt modelId="{E9BF6305-6E54-4454-86A0-2E48B6538D10}" type="pres">
      <dgm:prSet presAssocID="{53E4951E-15FD-4597-8CB5-90FCB58B2B0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105CA17-4A9E-42CE-8965-133F9ABA3851}" srcId="{8AD18FA4-9D28-4ACF-9235-D4945937D70B}" destId="{6BD80F5E-41BA-4AF5-9229-72B13280D721}" srcOrd="1" destOrd="0" parTransId="{D6DCA5BD-FCC3-4933-804B-E375C57CBFF0}" sibTransId="{BB7C0B0F-A77E-4AEF-85A9-13652A8A7C05}"/>
    <dgm:cxn modelId="{95FAF323-1850-439D-935F-B0F5113AD5BB}" srcId="{8AD18FA4-9D28-4ACF-9235-D4945937D70B}" destId="{53E4951E-15FD-4597-8CB5-90FCB58B2B00}" srcOrd="4" destOrd="0" parTransId="{DDA7EB1D-CAEC-46B9-98AB-118B0E90F26D}" sibTransId="{A2C070CF-CEFF-4274-9FC2-DDE4B74889D9}"/>
    <dgm:cxn modelId="{80F09626-A123-4C93-9C76-CFB7E7A82F3A}" type="presOf" srcId="{DEAE8F2E-4696-46DF-A909-050D15A86F1F}" destId="{6D2B3132-96E0-42DD-9A1C-BD81D4D4BB64}" srcOrd="0" destOrd="0" presId="urn:microsoft.com/office/officeart/2005/8/layout/vList2"/>
    <dgm:cxn modelId="{40802832-5DAC-4898-AAAB-B58F9A038F1D}" type="presOf" srcId="{6BD80F5E-41BA-4AF5-9229-72B13280D721}" destId="{177073E3-655F-456F-93AF-53CE1D964FAE}" srcOrd="0" destOrd="0" presId="urn:microsoft.com/office/officeart/2005/8/layout/vList2"/>
    <dgm:cxn modelId="{8D720052-5F6E-4F20-86D2-0DBBDB1C6CA9}" type="presOf" srcId="{A66BD906-7545-4E1C-ACDF-0FF34DECA9C4}" destId="{5A6296A9-F045-4809-846D-A8E03CF488B2}" srcOrd="0" destOrd="0" presId="urn:microsoft.com/office/officeart/2005/8/layout/vList2"/>
    <dgm:cxn modelId="{0401867B-87EE-466E-8132-E8A4F96969A6}" srcId="{8AD18FA4-9D28-4ACF-9235-D4945937D70B}" destId="{A66BD906-7545-4E1C-ACDF-0FF34DECA9C4}" srcOrd="2" destOrd="0" parTransId="{3089848A-D461-4960-B089-C5BE77327FD6}" sibTransId="{2C2F2998-8880-41BE-8A70-E2774774F22E}"/>
    <dgm:cxn modelId="{15546D9E-87B2-439F-8E4F-1A6D0DFDEB0A}" srcId="{8AD18FA4-9D28-4ACF-9235-D4945937D70B}" destId="{12E587F7-30B2-44D8-A20C-3B0A5778EEB5}" srcOrd="0" destOrd="0" parTransId="{CFD4299E-AD69-481D-AC8D-A94F3CA08AF3}" sibTransId="{C70DE816-560D-40BB-AE93-6C9666808988}"/>
    <dgm:cxn modelId="{5B5B5C9F-6EB1-41FE-A69A-70398DEFAE1E}" type="presOf" srcId="{12E587F7-30B2-44D8-A20C-3B0A5778EEB5}" destId="{10A870E9-7CE5-4E34-BD31-3822C606140A}" srcOrd="0" destOrd="0" presId="urn:microsoft.com/office/officeart/2005/8/layout/vList2"/>
    <dgm:cxn modelId="{293FF7AA-4291-4AD3-8BB2-140FB551EDD8}" type="presOf" srcId="{8AD18FA4-9D28-4ACF-9235-D4945937D70B}" destId="{11013CD1-3294-4AA5-8968-AC4080CEE4BA}" srcOrd="0" destOrd="0" presId="urn:microsoft.com/office/officeart/2005/8/layout/vList2"/>
    <dgm:cxn modelId="{4B522BAE-1D67-44B2-ACF5-A01220CCAEE3}" type="presOf" srcId="{53E4951E-15FD-4597-8CB5-90FCB58B2B00}" destId="{E9BF6305-6E54-4454-86A0-2E48B6538D10}" srcOrd="0" destOrd="0" presId="urn:microsoft.com/office/officeart/2005/8/layout/vList2"/>
    <dgm:cxn modelId="{2A220DB4-310D-4DFF-AF96-EA01E0BBB513}" srcId="{8AD18FA4-9D28-4ACF-9235-D4945937D70B}" destId="{DEAE8F2E-4696-46DF-A909-050D15A86F1F}" srcOrd="3" destOrd="0" parTransId="{06D0FF9D-7B72-49D3-A7E1-D2BF7E82144D}" sibTransId="{D1030A44-5660-459E-A3E1-6CA14F6A416F}"/>
    <dgm:cxn modelId="{EEF7D4B2-A056-4EE6-88CE-AD0FDBF83DAF}" type="presParOf" srcId="{11013CD1-3294-4AA5-8968-AC4080CEE4BA}" destId="{10A870E9-7CE5-4E34-BD31-3822C606140A}" srcOrd="0" destOrd="0" presId="urn:microsoft.com/office/officeart/2005/8/layout/vList2"/>
    <dgm:cxn modelId="{DE445529-33A9-4BF1-847C-C28F9702EF92}" type="presParOf" srcId="{11013CD1-3294-4AA5-8968-AC4080CEE4BA}" destId="{8CBC89CC-DC4A-4CCB-B0D2-D100670598C2}" srcOrd="1" destOrd="0" presId="urn:microsoft.com/office/officeart/2005/8/layout/vList2"/>
    <dgm:cxn modelId="{4F657C71-05EB-4E19-AFC0-474A5F7782AA}" type="presParOf" srcId="{11013CD1-3294-4AA5-8968-AC4080CEE4BA}" destId="{177073E3-655F-456F-93AF-53CE1D964FAE}" srcOrd="2" destOrd="0" presId="urn:microsoft.com/office/officeart/2005/8/layout/vList2"/>
    <dgm:cxn modelId="{0491FAA8-863E-43AD-9C57-8E42F64007DE}" type="presParOf" srcId="{11013CD1-3294-4AA5-8968-AC4080CEE4BA}" destId="{37597EDC-8D6D-4C57-87D6-91DCEA10B7E3}" srcOrd="3" destOrd="0" presId="urn:microsoft.com/office/officeart/2005/8/layout/vList2"/>
    <dgm:cxn modelId="{25F24202-E07D-44C6-AF8E-47062ABB29E2}" type="presParOf" srcId="{11013CD1-3294-4AA5-8968-AC4080CEE4BA}" destId="{5A6296A9-F045-4809-846D-A8E03CF488B2}" srcOrd="4" destOrd="0" presId="urn:microsoft.com/office/officeart/2005/8/layout/vList2"/>
    <dgm:cxn modelId="{E2E9D35A-C2E3-4B4D-AA5B-F31D81FBCD4B}" type="presParOf" srcId="{11013CD1-3294-4AA5-8968-AC4080CEE4BA}" destId="{6FFDA364-4B68-40B5-9E75-9F86CB170F87}" srcOrd="5" destOrd="0" presId="urn:microsoft.com/office/officeart/2005/8/layout/vList2"/>
    <dgm:cxn modelId="{73E94666-6152-4225-8D8C-97825A45BE19}" type="presParOf" srcId="{11013CD1-3294-4AA5-8968-AC4080CEE4BA}" destId="{6D2B3132-96E0-42DD-9A1C-BD81D4D4BB64}" srcOrd="6" destOrd="0" presId="urn:microsoft.com/office/officeart/2005/8/layout/vList2"/>
    <dgm:cxn modelId="{2D3F3C6E-67E7-4952-8FA0-2F451557B34F}" type="presParOf" srcId="{11013CD1-3294-4AA5-8968-AC4080CEE4BA}" destId="{1394DE7A-DD9B-4215-AA03-3769913D26FA}" srcOrd="7" destOrd="0" presId="urn:microsoft.com/office/officeart/2005/8/layout/vList2"/>
    <dgm:cxn modelId="{5DAAAADC-79CB-40A5-98F8-DC25FC2F700F}" type="presParOf" srcId="{11013CD1-3294-4AA5-8968-AC4080CEE4BA}" destId="{E9BF6305-6E54-4454-86A0-2E48B6538D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B55015-38CE-4980-970F-D30FF4036A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436A27B-6C40-4458-BEF5-5FD22FF8003E}">
      <dgm:prSet/>
      <dgm:spPr/>
      <dgm:t>
        <a:bodyPr/>
        <a:lstStyle/>
        <a:p>
          <a:r>
            <a:rPr lang="en-US"/>
            <a:t>On Premise or Remote?</a:t>
          </a:r>
        </a:p>
      </dgm:t>
    </dgm:pt>
    <dgm:pt modelId="{51B83BAA-86BF-4056-A5D8-6605FA7C7069}" type="parTrans" cxnId="{5E2E0CC3-2946-4B30-A2C7-46814EEF8C6E}">
      <dgm:prSet/>
      <dgm:spPr/>
      <dgm:t>
        <a:bodyPr/>
        <a:lstStyle/>
        <a:p>
          <a:endParaRPr lang="en-US"/>
        </a:p>
      </dgm:t>
    </dgm:pt>
    <dgm:pt modelId="{42251914-F26D-45B0-9A64-331B26A57330}" type="sibTrans" cxnId="{5E2E0CC3-2946-4B30-A2C7-46814EEF8C6E}">
      <dgm:prSet/>
      <dgm:spPr/>
      <dgm:t>
        <a:bodyPr/>
        <a:lstStyle/>
        <a:p>
          <a:endParaRPr lang="en-US"/>
        </a:p>
      </dgm:t>
    </dgm:pt>
    <dgm:pt modelId="{AB92C527-CD22-48DE-AA90-93C528A2B538}">
      <dgm:prSet/>
      <dgm:spPr/>
      <dgm:t>
        <a:bodyPr/>
        <a:lstStyle/>
        <a:p>
          <a:r>
            <a:rPr lang="en-US"/>
            <a:t>Most secure</a:t>
          </a:r>
        </a:p>
      </dgm:t>
    </dgm:pt>
    <dgm:pt modelId="{54B8F289-F40C-4503-BE43-A83AC6CCF490}" type="parTrans" cxnId="{941DA45B-6F57-4AA4-A0B7-65FDACCA7DFB}">
      <dgm:prSet/>
      <dgm:spPr/>
      <dgm:t>
        <a:bodyPr/>
        <a:lstStyle/>
        <a:p>
          <a:endParaRPr lang="en-US"/>
        </a:p>
      </dgm:t>
    </dgm:pt>
    <dgm:pt modelId="{68704350-E78C-4131-BB93-C5D8F0DADDA9}" type="sibTrans" cxnId="{941DA45B-6F57-4AA4-A0B7-65FDACCA7DFB}">
      <dgm:prSet/>
      <dgm:spPr/>
      <dgm:t>
        <a:bodyPr/>
        <a:lstStyle/>
        <a:p>
          <a:endParaRPr lang="en-US"/>
        </a:p>
      </dgm:t>
    </dgm:pt>
    <dgm:pt modelId="{1BBF086C-980C-4C05-B869-E7C5A0FBFB77}">
      <dgm:prSet/>
      <dgm:spPr/>
      <dgm:t>
        <a:bodyPr/>
        <a:lstStyle/>
        <a:p>
          <a:r>
            <a:rPr lang="en-US"/>
            <a:t>Most costly</a:t>
          </a:r>
        </a:p>
      </dgm:t>
    </dgm:pt>
    <dgm:pt modelId="{C9ACB4DE-5566-4DB6-AD9F-3523B47FC878}" type="parTrans" cxnId="{A0CD84C3-54E5-4DD5-B828-D7F4FB030AFB}">
      <dgm:prSet/>
      <dgm:spPr/>
      <dgm:t>
        <a:bodyPr/>
        <a:lstStyle/>
        <a:p>
          <a:endParaRPr lang="en-US"/>
        </a:p>
      </dgm:t>
    </dgm:pt>
    <dgm:pt modelId="{CD93F4EF-7B35-416A-8C92-11EBEA3BB392}" type="sibTrans" cxnId="{A0CD84C3-54E5-4DD5-B828-D7F4FB030AFB}">
      <dgm:prSet/>
      <dgm:spPr/>
      <dgm:t>
        <a:bodyPr/>
        <a:lstStyle/>
        <a:p>
          <a:endParaRPr lang="en-US"/>
        </a:p>
      </dgm:t>
    </dgm:pt>
    <dgm:pt modelId="{EAA484FC-B23D-4344-BAA4-D083F45F58C6}">
      <dgm:prSet/>
      <dgm:spPr/>
      <dgm:t>
        <a:bodyPr/>
        <a:lstStyle/>
        <a:p>
          <a:r>
            <a:rPr lang="en-US"/>
            <a:t>Expansion may be limited</a:t>
          </a:r>
        </a:p>
      </dgm:t>
    </dgm:pt>
    <dgm:pt modelId="{7205FAF4-D9D5-4364-BB8E-FEAA34EEB901}" type="parTrans" cxnId="{0511ED5C-0DCD-4F52-BD92-31307F118BED}">
      <dgm:prSet/>
      <dgm:spPr/>
      <dgm:t>
        <a:bodyPr/>
        <a:lstStyle/>
        <a:p>
          <a:endParaRPr lang="en-US"/>
        </a:p>
      </dgm:t>
    </dgm:pt>
    <dgm:pt modelId="{AE5643F5-7BFE-4A53-9E0A-88B24D7E879A}" type="sibTrans" cxnId="{0511ED5C-0DCD-4F52-BD92-31307F118BED}">
      <dgm:prSet/>
      <dgm:spPr/>
      <dgm:t>
        <a:bodyPr/>
        <a:lstStyle/>
        <a:p>
          <a:endParaRPr lang="en-US"/>
        </a:p>
      </dgm:t>
    </dgm:pt>
    <dgm:pt modelId="{9590D96D-17A9-490B-83B8-C98B1504D805}">
      <dgm:prSet/>
      <dgm:spPr/>
      <dgm:t>
        <a:bodyPr/>
        <a:lstStyle/>
        <a:p>
          <a:r>
            <a:rPr lang="en-US"/>
            <a:t>Can be located near your customer</a:t>
          </a:r>
        </a:p>
      </dgm:t>
    </dgm:pt>
    <dgm:pt modelId="{99271850-D896-465D-8B6F-949070F28D79}" type="parTrans" cxnId="{83E90BEE-FA2E-4385-BA90-1102B260B85A}">
      <dgm:prSet/>
      <dgm:spPr/>
      <dgm:t>
        <a:bodyPr/>
        <a:lstStyle/>
        <a:p>
          <a:endParaRPr lang="en-US"/>
        </a:p>
      </dgm:t>
    </dgm:pt>
    <dgm:pt modelId="{32CF62E3-0F11-49F8-A8E3-258AAC78AB19}" type="sibTrans" cxnId="{83E90BEE-FA2E-4385-BA90-1102B260B85A}">
      <dgm:prSet/>
      <dgm:spPr/>
      <dgm:t>
        <a:bodyPr/>
        <a:lstStyle/>
        <a:p>
          <a:endParaRPr lang="en-US"/>
        </a:p>
      </dgm:t>
    </dgm:pt>
    <dgm:pt modelId="{3D503205-84DD-4340-A9E0-5508E97F404D}">
      <dgm:prSet/>
      <dgm:spPr/>
      <dgm:t>
        <a:bodyPr/>
        <a:lstStyle/>
        <a:p>
          <a:r>
            <a:rPr lang="en-US"/>
            <a:t>Faster access</a:t>
          </a:r>
        </a:p>
      </dgm:t>
    </dgm:pt>
    <dgm:pt modelId="{59F40577-2CEC-4305-931C-7375FD79C8CC}" type="parTrans" cxnId="{D39D57F7-493F-4E3C-B98A-9748F967C456}">
      <dgm:prSet/>
      <dgm:spPr/>
      <dgm:t>
        <a:bodyPr/>
        <a:lstStyle/>
        <a:p>
          <a:endParaRPr lang="en-US"/>
        </a:p>
      </dgm:t>
    </dgm:pt>
    <dgm:pt modelId="{8E7A48C0-F6C5-4CF3-9AE3-A9FF36D15F39}" type="sibTrans" cxnId="{D39D57F7-493F-4E3C-B98A-9748F967C456}">
      <dgm:prSet/>
      <dgm:spPr/>
      <dgm:t>
        <a:bodyPr/>
        <a:lstStyle/>
        <a:p>
          <a:endParaRPr lang="en-US"/>
        </a:p>
      </dgm:t>
    </dgm:pt>
    <dgm:pt modelId="{1F8D4B68-D826-4C13-839E-E729A4AB54AE}" type="pres">
      <dgm:prSet presAssocID="{E7B55015-38CE-4980-970F-D30FF4036AC8}" presName="root" presStyleCnt="0">
        <dgm:presLayoutVars>
          <dgm:dir/>
          <dgm:resizeHandles val="exact"/>
        </dgm:presLayoutVars>
      </dgm:prSet>
      <dgm:spPr/>
    </dgm:pt>
    <dgm:pt modelId="{AAD6B707-09DC-4DA0-AF4B-7B741F9AA88B}" type="pres">
      <dgm:prSet presAssocID="{A436A27B-6C40-4458-BEF5-5FD22FF8003E}" presName="compNode" presStyleCnt="0"/>
      <dgm:spPr/>
    </dgm:pt>
    <dgm:pt modelId="{74AF8258-6BE1-4273-B13B-8A1ED27977DF}" type="pres">
      <dgm:prSet presAssocID="{A436A27B-6C40-4458-BEF5-5FD22FF8003E}" presName="bgRect" presStyleLbl="bgShp" presStyleIdx="0" presStyleCnt="5"/>
      <dgm:spPr/>
    </dgm:pt>
    <dgm:pt modelId="{BFC88E4B-54D6-4FBC-81FA-8B0C15D428B9}" type="pres">
      <dgm:prSet presAssocID="{A436A27B-6C40-4458-BEF5-5FD22FF8003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B7C6B95F-4114-46C0-94A5-F2C3636B01FA}" type="pres">
      <dgm:prSet presAssocID="{A436A27B-6C40-4458-BEF5-5FD22FF8003E}" presName="spaceRect" presStyleCnt="0"/>
      <dgm:spPr/>
    </dgm:pt>
    <dgm:pt modelId="{F52F0759-5954-464A-AAFB-5E916E2F7099}" type="pres">
      <dgm:prSet presAssocID="{A436A27B-6C40-4458-BEF5-5FD22FF8003E}" presName="parTx" presStyleLbl="revTx" presStyleIdx="0" presStyleCnt="6">
        <dgm:presLayoutVars>
          <dgm:chMax val="0"/>
          <dgm:chPref val="0"/>
        </dgm:presLayoutVars>
      </dgm:prSet>
      <dgm:spPr/>
    </dgm:pt>
    <dgm:pt modelId="{C5812E4E-59CE-4B0A-BB9D-DA5A1D81EE03}" type="pres">
      <dgm:prSet presAssocID="{42251914-F26D-45B0-9A64-331B26A57330}" presName="sibTrans" presStyleCnt="0"/>
      <dgm:spPr/>
    </dgm:pt>
    <dgm:pt modelId="{2AC1B1A3-C963-4179-9EF8-4A17D1333B6C}" type="pres">
      <dgm:prSet presAssocID="{AB92C527-CD22-48DE-AA90-93C528A2B538}" presName="compNode" presStyleCnt="0"/>
      <dgm:spPr/>
    </dgm:pt>
    <dgm:pt modelId="{8E937B59-E27F-4FCB-BB21-4A4318BBDBF7}" type="pres">
      <dgm:prSet presAssocID="{AB92C527-CD22-48DE-AA90-93C528A2B538}" presName="bgRect" presStyleLbl="bgShp" presStyleIdx="1" presStyleCnt="5"/>
      <dgm:spPr/>
    </dgm:pt>
    <dgm:pt modelId="{56F12570-437D-481E-8FB5-D77CA4B34F71}" type="pres">
      <dgm:prSet presAssocID="{AB92C527-CD22-48DE-AA90-93C528A2B53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207ABD9B-3AB6-414D-B017-41EED01CF341}" type="pres">
      <dgm:prSet presAssocID="{AB92C527-CD22-48DE-AA90-93C528A2B538}" presName="spaceRect" presStyleCnt="0"/>
      <dgm:spPr/>
    </dgm:pt>
    <dgm:pt modelId="{A7C15979-AFA6-422D-8FA4-11952F9689E8}" type="pres">
      <dgm:prSet presAssocID="{AB92C527-CD22-48DE-AA90-93C528A2B538}" presName="parTx" presStyleLbl="revTx" presStyleIdx="1" presStyleCnt="6">
        <dgm:presLayoutVars>
          <dgm:chMax val="0"/>
          <dgm:chPref val="0"/>
        </dgm:presLayoutVars>
      </dgm:prSet>
      <dgm:spPr/>
    </dgm:pt>
    <dgm:pt modelId="{AF5B1100-E2D0-465A-B555-6AB0087FD5F7}" type="pres">
      <dgm:prSet presAssocID="{68704350-E78C-4131-BB93-C5D8F0DADDA9}" presName="sibTrans" presStyleCnt="0"/>
      <dgm:spPr/>
    </dgm:pt>
    <dgm:pt modelId="{B95AB043-5A0A-4B7C-8910-82C96DD534C2}" type="pres">
      <dgm:prSet presAssocID="{1BBF086C-980C-4C05-B869-E7C5A0FBFB77}" presName="compNode" presStyleCnt="0"/>
      <dgm:spPr/>
    </dgm:pt>
    <dgm:pt modelId="{98D12CA0-05D0-4AA4-BDA8-9628427C3751}" type="pres">
      <dgm:prSet presAssocID="{1BBF086C-980C-4C05-B869-E7C5A0FBFB77}" presName="bgRect" presStyleLbl="bgShp" presStyleIdx="2" presStyleCnt="5"/>
      <dgm:spPr/>
    </dgm:pt>
    <dgm:pt modelId="{B24D0FD6-D045-4B05-A1B7-77609F3D64F6}" type="pres">
      <dgm:prSet presAssocID="{1BBF086C-980C-4C05-B869-E7C5A0FBFB7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19505F7-1161-43E5-8D04-5892BC9DD033}" type="pres">
      <dgm:prSet presAssocID="{1BBF086C-980C-4C05-B869-E7C5A0FBFB77}" presName="spaceRect" presStyleCnt="0"/>
      <dgm:spPr/>
    </dgm:pt>
    <dgm:pt modelId="{E9268E52-3BB3-44AD-895D-75BEE81DB45D}" type="pres">
      <dgm:prSet presAssocID="{1BBF086C-980C-4C05-B869-E7C5A0FBFB77}" presName="parTx" presStyleLbl="revTx" presStyleIdx="2" presStyleCnt="6">
        <dgm:presLayoutVars>
          <dgm:chMax val="0"/>
          <dgm:chPref val="0"/>
        </dgm:presLayoutVars>
      </dgm:prSet>
      <dgm:spPr/>
    </dgm:pt>
    <dgm:pt modelId="{6CDB7C32-613E-497D-8844-5CC525FB19F4}" type="pres">
      <dgm:prSet presAssocID="{CD93F4EF-7B35-416A-8C92-11EBEA3BB392}" presName="sibTrans" presStyleCnt="0"/>
      <dgm:spPr/>
    </dgm:pt>
    <dgm:pt modelId="{91B1A620-6D14-4071-AA24-FBC18220AD07}" type="pres">
      <dgm:prSet presAssocID="{EAA484FC-B23D-4344-BAA4-D083F45F58C6}" presName="compNode" presStyleCnt="0"/>
      <dgm:spPr/>
    </dgm:pt>
    <dgm:pt modelId="{1F50E262-7483-4D1E-9B85-F8DE1F01DDF7}" type="pres">
      <dgm:prSet presAssocID="{EAA484FC-B23D-4344-BAA4-D083F45F58C6}" presName="bgRect" presStyleLbl="bgShp" presStyleIdx="3" presStyleCnt="5"/>
      <dgm:spPr/>
    </dgm:pt>
    <dgm:pt modelId="{3225CB53-480A-4EBB-BFA1-D243435014DF}" type="pres">
      <dgm:prSet presAssocID="{EAA484FC-B23D-4344-BAA4-D083F45F58C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7139E98-DA90-4E4D-80A6-3030EEAF4244}" type="pres">
      <dgm:prSet presAssocID="{EAA484FC-B23D-4344-BAA4-D083F45F58C6}" presName="spaceRect" presStyleCnt="0"/>
      <dgm:spPr/>
    </dgm:pt>
    <dgm:pt modelId="{9F54EEB9-4923-43FC-9FBE-23DC3E569EB9}" type="pres">
      <dgm:prSet presAssocID="{EAA484FC-B23D-4344-BAA4-D083F45F58C6}" presName="parTx" presStyleLbl="revTx" presStyleIdx="3" presStyleCnt="6">
        <dgm:presLayoutVars>
          <dgm:chMax val="0"/>
          <dgm:chPref val="0"/>
        </dgm:presLayoutVars>
      </dgm:prSet>
      <dgm:spPr/>
    </dgm:pt>
    <dgm:pt modelId="{25E3D285-8947-4133-BF2A-EC6AB171A308}" type="pres">
      <dgm:prSet presAssocID="{AE5643F5-7BFE-4A53-9E0A-88B24D7E879A}" presName="sibTrans" presStyleCnt="0"/>
      <dgm:spPr/>
    </dgm:pt>
    <dgm:pt modelId="{6EC82618-C8CF-4662-BE91-1049B2F30B89}" type="pres">
      <dgm:prSet presAssocID="{9590D96D-17A9-490B-83B8-C98B1504D805}" presName="compNode" presStyleCnt="0"/>
      <dgm:spPr/>
    </dgm:pt>
    <dgm:pt modelId="{C0D10AA2-9988-4CFF-AD44-63393E13740C}" type="pres">
      <dgm:prSet presAssocID="{9590D96D-17A9-490B-83B8-C98B1504D805}" presName="bgRect" presStyleLbl="bgShp" presStyleIdx="4" presStyleCnt="5"/>
      <dgm:spPr/>
    </dgm:pt>
    <dgm:pt modelId="{E08C46CC-8013-4C62-A8BB-FD2681E2B8B0}" type="pres">
      <dgm:prSet presAssocID="{9590D96D-17A9-490B-83B8-C98B1504D80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51CB66D-5199-4754-89B8-D1D66669C4F9}" type="pres">
      <dgm:prSet presAssocID="{9590D96D-17A9-490B-83B8-C98B1504D805}" presName="spaceRect" presStyleCnt="0"/>
      <dgm:spPr/>
    </dgm:pt>
    <dgm:pt modelId="{4F65D2B7-D261-48E9-B75D-F687072C6EA2}" type="pres">
      <dgm:prSet presAssocID="{9590D96D-17A9-490B-83B8-C98B1504D805}" presName="parTx" presStyleLbl="revTx" presStyleIdx="4" presStyleCnt="6">
        <dgm:presLayoutVars>
          <dgm:chMax val="0"/>
          <dgm:chPref val="0"/>
        </dgm:presLayoutVars>
      </dgm:prSet>
      <dgm:spPr/>
    </dgm:pt>
    <dgm:pt modelId="{6912883D-7921-4614-B5A2-695D5D0808DB}" type="pres">
      <dgm:prSet presAssocID="{9590D96D-17A9-490B-83B8-C98B1504D805}" presName="desTx" presStyleLbl="revTx" presStyleIdx="5" presStyleCnt="6">
        <dgm:presLayoutVars/>
      </dgm:prSet>
      <dgm:spPr/>
    </dgm:pt>
  </dgm:ptLst>
  <dgm:cxnLst>
    <dgm:cxn modelId="{89608103-C341-4F65-AC48-7D92A76CC822}" type="presOf" srcId="{E7B55015-38CE-4980-970F-D30FF4036AC8}" destId="{1F8D4B68-D826-4C13-839E-E729A4AB54AE}" srcOrd="0" destOrd="0" presId="urn:microsoft.com/office/officeart/2018/2/layout/IconVerticalSolidList"/>
    <dgm:cxn modelId="{941DA45B-6F57-4AA4-A0B7-65FDACCA7DFB}" srcId="{E7B55015-38CE-4980-970F-D30FF4036AC8}" destId="{AB92C527-CD22-48DE-AA90-93C528A2B538}" srcOrd="1" destOrd="0" parTransId="{54B8F289-F40C-4503-BE43-A83AC6CCF490}" sibTransId="{68704350-E78C-4131-BB93-C5D8F0DADDA9}"/>
    <dgm:cxn modelId="{0511ED5C-0DCD-4F52-BD92-31307F118BED}" srcId="{E7B55015-38CE-4980-970F-D30FF4036AC8}" destId="{EAA484FC-B23D-4344-BAA4-D083F45F58C6}" srcOrd="3" destOrd="0" parTransId="{7205FAF4-D9D5-4364-BB8E-FEAA34EEB901}" sibTransId="{AE5643F5-7BFE-4A53-9E0A-88B24D7E879A}"/>
    <dgm:cxn modelId="{E3DD2964-9E58-46A9-AD8F-3124F122A681}" type="presOf" srcId="{1BBF086C-980C-4C05-B869-E7C5A0FBFB77}" destId="{E9268E52-3BB3-44AD-895D-75BEE81DB45D}" srcOrd="0" destOrd="0" presId="urn:microsoft.com/office/officeart/2018/2/layout/IconVerticalSolidList"/>
    <dgm:cxn modelId="{66977A44-99A5-44AB-AAA9-C7D28C9FCD48}" type="presOf" srcId="{9590D96D-17A9-490B-83B8-C98B1504D805}" destId="{4F65D2B7-D261-48E9-B75D-F687072C6EA2}" srcOrd="0" destOrd="0" presId="urn:microsoft.com/office/officeart/2018/2/layout/IconVerticalSolidList"/>
    <dgm:cxn modelId="{8B401951-D40E-43BB-A0EB-E5D77FAAFAE6}" type="presOf" srcId="{3D503205-84DD-4340-A9E0-5508E97F404D}" destId="{6912883D-7921-4614-B5A2-695D5D0808DB}" srcOrd="0" destOrd="0" presId="urn:microsoft.com/office/officeart/2018/2/layout/IconVerticalSolidList"/>
    <dgm:cxn modelId="{BD945895-1EC7-4188-83A7-8D851469C0B1}" type="presOf" srcId="{A436A27B-6C40-4458-BEF5-5FD22FF8003E}" destId="{F52F0759-5954-464A-AAFB-5E916E2F7099}" srcOrd="0" destOrd="0" presId="urn:microsoft.com/office/officeart/2018/2/layout/IconVerticalSolidList"/>
    <dgm:cxn modelId="{91143C9C-6973-4929-AD3D-59000081019F}" type="presOf" srcId="{EAA484FC-B23D-4344-BAA4-D083F45F58C6}" destId="{9F54EEB9-4923-43FC-9FBE-23DC3E569EB9}" srcOrd="0" destOrd="0" presId="urn:microsoft.com/office/officeart/2018/2/layout/IconVerticalSolidList"/>
    <dgm:cxn modelId="{6E1CC0AF-67DE-47DA-8F2B-8C59E47A6B94}" type="presOf" srcId="{AB92C527-CD22-48DE-AA90-93C528A2B538}" destId="{A7C15979-AFA6-422D-8FA4-11952F9689E8}" srcOrd="0" destOrd="0" presId="urn:microsoft.com/office/officeart/2018/2/layout/IconVerticalSolidList"/>
    <dgm:cxn modelId="{5E2E0CC3-2946-4B30-A2C7-46814EEF8C6E}" srcId="{E7B55015-38CE-4980-970F-D30FF4036AC8}" destId="{A436A27B-6C40-4458-BEF5-5FD22FF8003E}" srcOrd="0" destOrd="0" parTransId="{51B83BAA-86BF-4056-A5D8-6605FA7C7069}" sibTransId="{42251914-F26D-45B0-9A64-331B26A57330}"/>
    <dgm:cxn modelId="{A0CD84C3-54E5-4DD5-B828-D7F4FB030AFB}" srcId="{E7B55015-38CE-4980-970F-D30FF4036AC8}" destId="{1BBF086C-980C-4C05-B869-E7C5A0FBFB77}" srcOrd="2" destOrd="0" parTransId="{C9ACB4DE-5566-4DB6-AD9F-3523B47FC878}" sibTransId="{CD93F4EF-7B35-416A-8C92-11EBEA3BB392}"/>
    <dgm:cxn modelId="{83E90BEE-FA2E-4385-BA90-1102B260B85A}" srcId="{E7B55015-38CE-4980-970F-D30FF4036AC8}" destId="{9590D96D-17A9-490B-83B8-C98B1504D805}" srcOrd="4" destOrd="0" parTransId="{99271850-D896-465D-8B6F-949070F28D79}" sibTransId="{32CF62E3-0F11-49F8-A8E3-258AAC78AB19}"/>
    <dgm:cxn modelId="{D39D57F7-493F-4E3C-B98A-9748F967C456}" srcId="{9590D96D-17A9-490B-83B8-C98B1504D805}" destId="{3D503205-84DD-4340-A9E0-5508E97F404D}" srcOrd="0" destOrd="0" parTransId="{59F40577-2CEC-4305-931C-7375FD79C8CC}" sibTransId="{8E7A48C0-F6C5-4CF3-9AE3-A9FF36D15F39}"/>
    <dgm:cxn modelId="{51826B45-6276-4AFB-92F5-BD6B0A5CAF43}" type="presParOf" srcId="{1F8D4B68-D826-4C13-839E-E729A4AB54AE}" destId="{AAD6B707-09DC-4DA0-AF4B-7B741F9AA88B}" srcOrd="0" destOrd="0" presId="urn:microsoft.com/office/officeart/2018/2/layout/IconVerticalSolidList"/>
    <dgm:cxn modelId="{58356A02-B6C5-44DF-97E3-69FA5B7036A6}" type="presParOf" srcId="{AAD6B707-09DC-4DA0-AF4B-7B741F9AA88B}" destId="{74AF8258-6BE1-4273-B13B-8A1ED27977DF}" srcOrd="0" destOrd="0" presId="urn:microsoft.com/office/officeart/2018/2/layout/IconVerticalSolidList"/>
    <dgm:cxn modelId="{41F2FDCE-2FE7-4E4E-89E9-DAF8044DD1F7}" type="presParOf" srcId="{AAD6B707-09DC-4DA0-AF4B-7B741F9AA88B}" destId="{BFC88E4B-54D6-4FBC-81FA-8B0C15D428B9}" srcOrd="1" destOrd="0" presId="urn:microsoft.com/office/officeart/2018/2/layout/IconVerticalSolidList"/>
    <dgm:cxn modelId="{9B2DCC9A-022D-4839-8367-2612774936D1}" type="presParOf" srcId="{AAD6B707-09DC-4DA0-AF4B-7B741F9AA88B}" destId="{B7C6B95F-4114-46C0-94A5-F2C3636B01FA}" srcOrd="2" destOrd="0" presId="urn:microsoft.com/office/officeart/2018/2/layout/IconVerticalSolidList"/>
    <dgm:cxn modelId="{0576AE76-9C03-4B14-81F5-4B9ECC82EE62}" type="presParOf" srcId="{AAD6B707-09DC-4DA0-AF4B-7B741F9AA88B}" destId="{F52F0759-5954-464A-AAFB-5E916E2F7099}" srcOrd="3" destOrd="0" presId="urn:microsoft.com/office/officeart/2018/2/layout/IconVerticalSolidList"/>
    <dgm:cxn modelId="{691C65C4-DBD2-4796-8672-B5D62AC35750}" type="presParOf" srcId="{1F8D4B68-D826-4C13-839E-E729A4AB54AE}" destId="{C5812E4E-59CE-4B0A-BB9D-DA5A1D81EE03}" srcOrd="1" destOrd="0" presId="urn:microsoft.com/office/officeart/2018/2/layout/IconVerticalSolidList"/>
    <dgm:cxn modelId="{57AC5985-1B72-4B41-ACA8-129B8B5AB13A}" type="presParOf" srcId="{1F8D4B68-D826-4C13-839E-E729A4AB54AE}" destId="{2AC1B1A3-C963-4179-9EF8-4A17D1333B6C}" srcOrd="2" destOrd="0" presId="urn:microsoft.com/office/officeart/2018/2/layout/IconVerticalSolidList"/>
    <dgm:cxn modelId="{1F963C45-149F-4F88-B50D-72C505DB012B}" type="presParOf" srcId="{2AC1B1A3-C963-4179-9EF8-4A17D1333B6C}" destId="{8E937B59-E27F-4FCB-BB21-4A4318BBDBF7}" srcOrd="0" destOrd="0" presId="urn:microsoft.com/office/officeart/2018/2/layout/IconVerticalSolidList"/>
    <dgm:cxn modelId="{C8075D6B-5E2B-4574-911B-6143F4171E28}" type="presParOf" srcId="{2AC1B1A3-C963-4179-9EF8-4A17D1333B6C}" destId="{56F12570-437D-481E-8FB5-D77CA4B34F71}" srcOrd="1" destOrd="0" presId="urn:microsoft.com/office/officeart/2018/2/layout/IconVerticalSolidList"/>
    <dgm:cxn modelId="{207ABF49-53D9-4915-B187-C72879093737}" type="presParOf" srcId="{2AC1B1A3-C963-4179-9EF8-4A17D1333B6C}" destId="{207ABD9B-3AB6-414D-B017-41EED01CF341}" srcOrd="2" destOrd="0" presId="urn:microsoft.com/office/officeart/2018/2/layout/IconVerticalSolidList"/>
    <dgm:cxn modelId="{FC0F5CBE-8E10-46F4-BBD9-E36547ADA7F8}" type="presParOf" srcId="{2AC1B1A3-C963-4179-9EF8-4A17D1333B6C}" destId="{A7C15979-AFA6-422D-8FA4-11952F9689E8}" srcOrd="3" destOrd="0" presId="urn:microsoft.com/office/officeart/2018/2/layout/IconVerticalSolidList"/>
    <dgm:cxn modelId="{A06CD58B-BF08-4068-BAC3-89E73D5F6E31}" type="presParOf" srcId="{1F8D4B68-D826-4C13-839E-E729A4AB54AE}" destId="{AF5B1100-E2D0-465A-B555-6AB0087FD5F7}" srcOrd="3" destOrd="0" presId="urn:microsoft.com/office/officeart/2018/2/layout/IconVerticalSolidList"/>
    <dgm:cxn modelId="{F28A8F0E-B82A-479A-9F20-D890C1A2BFB8}" type="presParOf" srcId="{1F8D4B68-D826-4C13-839E-E729A4AB54AE}" destId="{B95AB043-5A0A-4B7C-8910-82C96DD534C2}" srcOrd="4" destOrd="0" presId="urn:microsoft.com/office/officeart/2018/2/layout/IconVerticalSolidList"/>
    <dgm:cxn modelId="{7F1CC726-1F1D-4075-B5BD-49CB0BB65047}" type="presParOf" srcId="{B95AB043-5A0A-4B7C-8910-82C96DD534C2}" destId="{98D12CA0-05D0-4AA4-BDA8-9628427C3751}" srcOrd="0" destOrd="0" presId="urn:microsoft.com/office/officeart/2018/2/layout/IconVerticalSolidList"/>
    <dgm:cxn modelId="{EF6DE083-6D57-4ABC-B32E-A584E67A560D}" type="presParOf" srcId="{B95AB043-5A0A-4B7C-8910-82C96DD534C2}" destId="{B24D0FD6-D045-4B05-A1B7-77609F3D64F6}" srcOrd="1" destOrd="0" presId="urn:microsoft.com/office/officeart/2018/2/layout/IconVerticalSolidList"/>
    <dgm:cxn modelId="{C8B6EBDC-1E1E-40E6-A647-08D7CF385FAA}" type="presParOf" srcId="{B95AB043-5A0A-4B7C-8910-82C96DD534C2}" destId="{A19505F7-1161-43E5-8D04-5892BC9DD033}" srcOrd="2" destOrd="0" presId="urn:microsoft.com/office/officeart/2018/2/layout/IconVerticalSolidList"/>
    <dgm:cxn modelId="{D99B9455-E574-4CED-B502-C9EB9E09CA7C}" type="presParOf" srcId="{B95AB043-5A0A-4B7C-8910-82C96DD534C2}" destId="{E9268E52-3BB3-44AD-895D-75BEE81DB45D}" srcOrd="3" destOrd="0" presId="urn:microsoft.com/office/officeart/2018/2/layout/IconVerticalSolidList"/>
    <dgm:cxn modelId="{F837939F-30C4-43E0-B51A-E96F75ABFDA0}" type="presParOf" srcId="{1F8D4B68-D826-4C13-839E-E729A4AB54AE}" destId="{6CDB7C32-613E-497D-8844-5CC525FB19F4}" srcOrd="5" destOrd="0" presId="urn:microsoft.com/office/officeart/2018/2/layout/IconVerticalSolidList"/>
    <dgm:cxn modelId="{BA807B4C-1805-4331-B5B4-EE11033B9FBC}" type="presParOf" srcId="{1F8D4B68-D826-4C13-839E-E729A4AB54AE}" destId="{91B1A620-6D14-4071-AA24-FBC18220AD07}" srcOrd="6" destOrd="0" presId="urn:microsoft.com/office/officeart/2018/2/layout/IconVerticalSolidList"/>
    <dgm:cxn modelId="{46E3ED8A-8A34-412F-B434-7AFBD268CD22}" type="presParOf" srcId="{91B1A620-6D14-4071-AA24-FBC18220AD07}" destId="{1F50E262-7483-4D1E-9B85-F8DE1F01DDF7}" srcOrd="0" destOrd="0" presId="urn:microsoft.com/office/officeart/2018/2/layout/IconVerticalSolidList"/>
    <dgm:cxn modelId="{58D14672-7F8A-4220-9DBB-81C19B0E1293}" type="presParOf" srcId="{91B1A620-6D14-4071-AA24-FBC18220AD07}" destId="{3225CB53-480A-4EBB-BFA1-D243435014DF}" srcOrd="1" destOrd="0" presId="urn:microsoft.com/office/officeart/2018/2/layout/IconVerticalSolidList"/>
    <dgm:cxn modelId="{0BF9D507-BA11-4EEE-9FD9-F115C39825FF}" type="presParOf" srcId="{91B1A620-6D14-4071-AA24-FBC18220AD07}" destId="{57139E98-DA90-4E4D-80A6-3030EEAF4244}" srcOrd="2" destOrd="0" presId="urn:microsoft.com/office/officeart/2018/2/layout/IconVerticalSolidList"/>
    <dgm:cxn modelId="{334C5D57-1F8A-40F8-ABAB-F9FFFF6B3876}" type="presParOf" srcId="{91B1A620-6D14-4071-AA24-FBC18220AD07}" destId="{9F54EEB9-4923-43FC-9FBE-23DC3E569EB9}" srcOrd="3" destOrd="0" presId="urn:microsoft.com/office/officeart/2018/2/layout/IconVerticalSolidList"/>
    <dgm:cxn modelId="{9650E0B9-690F-4EB3-A6C1-D768BC733FC8}" type="presParOf" srcId="{1F8D4B68-D826-4C13-839E-E729A4AB54AE}" destId="{25E3D285-8947-4133-BF2A-EC6AB171A308}" srcOrd="7" destOrd="0" presId="urn:microsoft.com/office/officeart/2018/2/layout/IconVerticalSolidList"/>
    <dgm:cxn modelId="{DA685A6D-FA5D-42F7-8D3A-7D41A8D7E613}" type="presParOf" srcId="{1F8D4B68-D826-4C13-839E-E729A4AB54AE}" destId="{6EC82618-C8CF-4662-BE91-1049B2F30B89}" srcOrd="8" destOrd="0" presId="urn:microsoft.com/office/officeart/2018/2/layout/IconVerticalSolidList"/>
    <dgm:cxn modelId="{8B855511-A5C0-4997-945D-084D21F3AB81}" type="presParOf" srcId="{6EC82618-C8CF-4662-BE91-1049B2F30B89}" destId="{C0D10AA2-9988-4CFF-AD44-63393E13740C}" srcOrd="0" destOrd="0" presId="urn:microsoft.com/office/officeart/2018/2/layout/IconVerticalSolidList"/>
    <dgm:cxn modelId="{6F9188D4-10B1-46DE-BD7B-1825F33C788C}" type="presParOf" srcId="{6EC82618-C8CF-4662-BE91-1049B2F30B89}" destId="{E08C46CC-8013-4C62-A8BB-FD2681E2B8B0}" srcOrd="1" destOrd="0" presId="urn:microsoft.com/office/officeart/2018/2/layout/IconVerticalSolidList"/>
    <dgm:cxn modelId="{7A920015-559D-437D-9345-C3E762546104}" type="presParOf" srcId="{6EC82618-C8CF-4662-BE91-1049B2F30B89}" destId="{F51CB66D-5199-4754-89B8-D1D66669C4F9}" srcOrd="2" destOrd="0" presId="urn:microsoft.com/office/officeart/2018/2/layout/IconVerticalSolidList"/>
    <dgm:cxn modelId="{9E165B78-25FB-4E10-8C46-E1084B9C6078}" type="presParOf" srcId="{6EC82618-C8CF-4662-BE91-1049B2F30B89}" destId="{4F65D2B7-D261-48E9-B75D-F687072C6EA2}" srcOrd="3" destOrd="0" presId="urn:microsoft.com/office/officeart/2018/2/layout/IconVerticalSolidList"/>
    <dgm:cxn modelId="{5C9035FF-37BF-46A8-8AE6-8FA7AA3DC108}" type="presParOf" srcId="{6EC82618-C8CF-4662-BE91-1049B2F30B89}" destId="{6912883D-7921-4614-B5A2-695D5D0808D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CA0F5D-96FC-420D-8CF5-B95CDDFDD8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7FAC53B-0A31-4317-A464-EDDC1ED31ACA}">
      <dgm:prSet/>
      <dgm:spPr/>
      <dgm:t>
        <a:bodyPr/>
        <a:lstStyle/>
        <a:p>
          <a:r>
            <a:rPr lang="en-US"/>
            <a:t>Almost always remote</a:t>
          </a:r>
        </a:p>
      </dgm:t>
    </dgm:pt>
    <dgm:pt modelId="{4D3A46C7-F304-4A62-93BC-6133E1B9E4FB}" type="parTrans" cxnId="{F800A457-F3A9-4DE4-B463-CFE01B4F41AE}">
      <dgm:prSet/>
      <dgm:spPr/>
      <dgm:t>
        <a:bodyPr/>
        <a:lstStyle/>
        <a:p>
          <a:endParaRPr lang="en-US"/>
        </a:p>
      </dgm:t>
    </dgm:pt>
    <dgm:pt modelId="{5E64D0CE-5192-407E-8CD2-236F01974B04}" type="sibTrans" cxnId="{F800A457-F3A9-4DE4-B463-CFE01B4F41AE}">
      <dgm:prSet/>
      <dgm:spPr/>
      <dgm:t>
        <a:bodyPr/>
        <a:lstStyle/>
        <a:p>
          <a:endParaRPr lang="en-US"/>
        </a:p>
      </dgm:t>
    </dgm:pt>
    <dgm:pt modelId="{63B129CF-16B7-4868-8176-678452E5ED2C}">
      <dgm:prSet/>
      <dgm:spPr/>
      <dgm:t>
        <a:bodyPr/>
        <a:lstStyle/>
        <a:p>
          <a:r>
            <a:rPr lang="en-US"/>
            <a:t>No infrastructure costs</a:t>
          </a:r>
        </a:p>
      </dgm:t>
    </dgm:pt>
    <dgm:pt modelId="{317A6F1F-4CBD-4E48-B759-53DF7917B356}" type="parTrans" cxnId="{22E6068A-8D1A-46C6-9733-82683DD89387}">
      <dgm:prSet/>
      <dgm:spPr/>
      <dgm:t>
        <a:bodyPr/>
        <a:lstStyle/>
        <a:p>
          <a:endParaRPr lang="en-US"/>
        </a:p>
      </dgm:t>
    </dgm:pt>
    <dgm:pt modelId="{2068B240-AFD6-4EAF-B7AF-8029BA1AC5E1}" type="sibTrans" cxnId="{22E6068A-8D1A-46C6-9733-82683DD89387}">
      <dgm:prSet/>
      <dgm:spPr/>
      <dgm:t>
        <a:bodyPr/>
        <a:lstStyle/>
        <a:p>
          <a:endParaRPr lang="en-US"/>
        </a:p>
      </dgm:t>
    </dgm:pt>
    <dgm:pt modelId="{3B1C5A63-CC4D-47BE-ABE0-978AD526097C}">
      <dgm:prSet/>
      <dgm:spPr/>
      <dgm:t>
        <a:bodyPr/>
        <a:lstStyle/>
        <a:p>
          <a:r>
            <a:rPr lang="en-US"/>
            <a:t>Less security</a:t>
          </a:r>
        </a:p>
      </dgm:t>
    </dgm:pt>
    <dgm:pt modelId="{4FC779AB-A81F-4EF0-89F7-9C06A4A0CAA9}" type="parTrans" cxnId="{9E4EB8F1-8DDD-4587-AAD1-7804D8C8534C}">
      <dgm:prSet/>
      <dgm:spPr/>
      <dgm:t>
        <a:bodyPr/>
        <a:lstStyle/>
        <a:p>
          <a:endParaRPr lang="en-US"/>
        </a:p>
      </dgm:t>
    </dgm:pt>
    <dgm:pt modelId="{F48B1CE7-8334-4B2E-83F2-755D43B6D5B0}" type="sibTrans" cxnId="{9E4EB8F1-8DDD-4587-AAD1-7804D8C8534C}">
      <dgm:prSet/>
      <dgm:spPr/>
      <dgm:t>
        <a:bodyPr/>
        <a:lstStyle/>
        <a:p>
          <a:endParaRPr lang="en-US"/>
        </a:p>
      </dgm:t>
    </dgm:pt>
    <dgm:pt modelId="{F962E9F3-ECB0-4836-93E9-53CF2CAEA227}">
      <dgm:prSet/>
      <dgm:spPr/>
      <dgm:t>
        <a:bodyPr/>
        <a:lstStyle/>
        <a:p>
          <a:r>
            <a:rPr lang="en-US"/>
            <a:t>Less control</a:t>
          </a:r>
        </a:p>
      </dgm:t>
    </dgm:pt>
    <dgm:pt modelId="{9B2C99B1-D92C-4758-9527-64EB9FC1AD39}" type="parTrans" cxnId="{6B32CC50-7CC0-41A7-A5DA-9D4ECDD88402}">
      <dgm:prSet/>
      <dgm:spPr/>
      <dgm:t>
        <a:bodyPr/>
        <a:lstStyle/>
        <a:p>
          <a:endParaRPr lang="en-US"/>
        </a:p>
      </dgm:t>
    </dgm:pt>
    <dgm:pt modelId="{DCF9D998-6005-4E83-AD4B-968FB6B32064}" type="sibTrans" cxnId="{6B32CC50-7CC0-41A7-A5DA-9D4ECDD88402}">
      <dgm:prSet/>
      <dgm:spPr/>
      <dgm:t>
        <a:bodyPr/>
        <a:lstStyle/>
        <a:p>
          <a:endParaRPr lang="en-US"/>
        </a:p>
      </dgm:t>
    </dgm:pt>
    <dgm:pt modelId="{88567687-AF59-4AC0-8D2B-C08B4850B5D1}">
      <dgm:prSet/>
      <dgm:spPr/>
      <dgm:t>
        <a:bodyPr/>
        <a:lstStyle/>
        <a:p>
          <a:r>
            <a:rPr lang="en-US"/>
            <a:t>Is the data really yours?</a:t>
          </a:r>
        </a:p>
      </dgm:t>
    </dgm:pt>
    <dgm:pt modelId="{0F041A0A-B829-4262-9721-46C7B9972738}" type="parTrans" cxnId="{C44EDF4A-F877-466A-8A34-3F9C080D1E9A}">
      <dgm:prSet/>
      <dgm:spPr/>
      <dgm:t>
        <a:bodyPr/>
        <a:lstStyle/>
        <a:p>
          <a:endParaRPr lang="en-US"/>
        </a:p>
      </dgm:t>
    </dgm:pt>
    <dgm:pt modelId="{109DA805-23D4-4AD9-9B66-62BEF4B0FDC5}" type="sibTrans" cxnId="{C44EDF4A-F877-466A-8A34-3F9C080D1E9A}">
      <dgm:prSet/>
      <dgm:spPr/>
      <dgm:t>
        <a:bodyPr/>
        <a:lstStyle/>
        <a:p>
          <a:endParaRPr lang="en-US"/>
        </a:p>
      </dgm:t>
    </dgm:pt>
    <dgm:pt modelId="{C7EA2BF7-AC7E-43E9-A09C-6FA012337EE3}">
      <dgm:prSet/>
      <dgm:spPr/>
      <dgm:t>
        <a:bodyPr/>
        <a:lstStyle/>
        <a:p>
          <a:r>
            <a:rPr lang="en-US"/>
            <a:t>Possible network traffic concerns</a:t>
          </a:r>
        </a:p>
      </dgm:t>
    </dgm:pt>
    <dgm:pt modelId="{4C0BA2F4-5FA9-49A6-B1C9-28C66EC24B8D}" type="parTrans" cxnId="{FB937854-E830-4CF8-BDDB-65B65D3C8413}">
      <dgm:prSet/>
      <dgm:spPr/>
      <dgm:t>
        <a:bodyPr/>
        <a:lstStyle/>
        <a:p>
          <a:endParaRPr lang="en-US"/>
        </a:p>
      </dgm:t>
    </dgm:pt>
    <dgm:pt modelId="{866B36D8-C9DC-45E6-B55E-D327AEC46056}" type="sibTrans" cxnId="{FB937854-E830-4CF8-BDDB-65B65D3C8413}">
      <dgm:prSet/>
      <dgm:spPr/>
      <dgm:t>
        <a:bodyPr/>
        <a:lstStyle/>
        <a:p>
          <a:endParaRPr lang="en-US"/>
        </a:p>
      </dgm:t>
    </dgm:pt>
    <dgm:pt modelId="{982A59D1-CC2E-49DA-ABA9-B7DA5F1940C6}" type="pres">
      <dgm:prSet presAssocID="{E1CA0F5D-96FC-420D-8CF5-B95CDDFDD868}" presName="root" presStyleCnt="0">
        <dgm:presLayoutVars>
          <dgm:dir/>
          <dgm:resizeHandles val="exact"/>
        </dgm:presLayoutVars>
      </dgm:prSet>
      <dgm:spPr/>
    </dgm:pt>
    <dgm:pt modelId="{862E8B58-8264-41A6-89BB-140DF3042B6C}" type="pres">
      <dgm:prSet presAssocID="{67FAC53B-0A31-4317-A464-EDDC1ED31ACA}" presName="compNode" presStyleCnt="0"/>
      <dgm:spPr/>
    </dgm:pt>
    <dgm:pt modelId="{0C9DC9B7-6330-4465-AA22-EBC4CCBBA31E}" type="pres">
      <dgm:prSet presAssocID="{67FAC53B-0A31-4317-A464-EDDC1ED31ACA}" presName="bgRect" presStyleLbl="bgShp" presStyleIdx="0" presStyleCnt="6"/>
      <dgm:spPr/>
    </dgm:pt>
    <dgm:pt modelId="{FB625495-492A-4D4C-A59B-E74DC603B509}" type="pres">
      <dgm:prSet presAssocID="{67FAC53B-0A31-4317-A464-EDDC1ED31AC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AE4CF69C-1781-42CC-9244-79F3EBC9B145}" type="pres">
      <dgm:prSet presAssocID="{67FAC53B-0A31-4317-A464-EDDC1ED31ACA}" presName="spaceRect" presStyleCnt="0"/>
      <dgm:spPr/>
    </dgm:pt>
    <dgm:pt modelId="{94CD9DA6-2106-4B1E-87EE-6270C047B0DD}" type="pres">
      <dgm:prSet presAssocID="{67FAC53B-0A31-4317-A464-EDDC1ED31ACA}" presName="parTx" presStyleLbl="revTx" presStyleIdx="0" presStyleCnt="6">
        <dgm:presLayoutVars>
          <dgm:chMax val="0"/>
          <dgm:chPref val="0"/>
        </dgm:presLayoutVars>
      </dgm:prSet>
      <dgm:spPr/>
    </dgm:pt>
    <dgm:pt modelId="{8280E0EB-796A-4988-B653-8B844F42E7C8}" type="pres">
      <dgm:prSet presAssocID="{5E64D0CE-5192-407E-8CD2-236F01974B04}" presName="sibTrans" presStyleCnt="0"/>
      <dgm:spPr/>
    </dgm:pt>
    <dgm:pt modelId="{DA09E94A-FF75-4345-BA03-43EDC4380EAF}" type="pres">
      <dgm:prSet presAssocID="{63B129CF-16B7-4868-8176-678452E5ED2C}" presName="compNode" presStyleCnt="0"/>
      <dgm:spPr/>
    </dgm:pt>
    <dgm:pt modelId="{BB474957-5518-4C99-9ACF-0A5CF4C1E9FD}" type="pres">
      <dgm:prSet presAssocID="{63B129CF-16B7-4868-8176-678452E5ED2C}" presName="bgRect" presStyleLbl="bgShp" presStyleIdx="1" presStyleCnt="6"/>
      <dgm:spPr/>
    </dgm:pt>
    <dgm:pt modelId="{6C052742-AA10-4D07-A13D-4EBAE26D253A}" type="pres">
      <dgm:prSet presAssocID="{63B129CF-16B7-4868-8176-678452E5ED2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F993C055-18C6-4D4B-8CFB-C12908AD842E}" type="pres">
      <dgm:prSet presAssocID="{63B129CF-16B7-4868-8176-678452E5ED2C}" presName="spaceRect" presStyleCnt="0"/>
      <dgm:spPr/>
    </dgm:pt>
    <dgm:pt modelId="{F227B824-80B7-4CBB-BB4F-D3C0886B4D0C}" type="pres">
      <dgm:prSet presAssocID="{63B129CF-16B7-4868-8176-678452E5ED2C}" presName="parTx" presStyleLbl="revTx" presStyleIdx="1" presStyleCnt="6">
        <dgm:presLayoutVars>
          <dgm:chMax val="0"/>
          <dgm:chPref val="0"/>
        </dgm:presLayoutVars>
      </dgm:prSet>
      <dgm:spPr/>
    </dgm:pt>
    <dgm:pt modelId="{616A72F4-A3A1-40BE-81FA-AD2874467EEA}" type="pres">
      <dgm:prSet presAssocID="{2068B240-AFD6-4EAF-B7AF-8029BA1AC5E1}" presName="sibTrans" presStyleCnt="0"/>
      <dgm:spPr/>
    </dgm:pt>
    <dgm:pt modelId="{3AAC431D-29F5-4569-A285-EEF02AAAFE93}" type="pres">
      <dgm:prSet presAssocID="{3B1C5A63-CC4D-47BE-ABE0-978AD526097C}" presName="compNode" presStyleCnt="0"/>
      <dgm:spPr/>
    </dgm:pt>
    <dgm:pt modelId="{E9F13172-171B-4E5D-8D7B-3A9647EE9865}" type="pres">
      <dgm:prSet presAssocID="{3B1C5A63-CC4D-47BE-ABE0-978AD526097C}" presName="bgRect" presStyleLbl="bgShp" presStyleIdx="2" presStyleCnt="6"/>
      <dgm:spPr/>
    </dgm:pt>
    <dgm:pt modelId="{E6728BC1-8751-4BCC-9138-0595C2BC2070}" type="pres">
      <dgm:prSet presAssocID="{3B1C5A63-CC4D-47BE-ABE0-978AD526097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8418EC8-36B0-4B96-A354-FBFB59FDC94D}" type="pres">
      <dgm:prSet presAssocID="{3B1C5A63-CC4D-47BE-ABE0-978AD526097C}" presName="spaceRect" presStyleCnt="0"/>
      <dgm:spPr/>
    </dgm:pt>
    <dgm:pt modelId="{74BF0007-F185-4CEE-89DE-088847FABD3B}" type="pres">
      <dgm:prSet presAssocID="{3B1C5A63-CC4D-47BE-ABE0-978AD526097C}" presName="parTx" presStyleLbl="revTx" presStyleIdx="2" presStyleCnt="6">
        <dgm:presLayoutVars>
          <dgm:chMax val="0"/>
          <dgm:chPref val="0"/>
        </dgm:presLayoutVars>
      </dgm:prSet>
      <dgm:spPr/>
    </dgm:pt>
    <dgm:pt modelId="{A43B5273-4F10-42D8-BFF7-61D6C0C328E1}" type="pres">
      <dgm:prSet presAssocID="{F48B1CE7-8334-4B2E-83F2-755D43B6D5B0}" presName="sibTrans" presStyleCnt="0"/>
      <dgm:spPr/>
    </dgm:pt>
    <dgm:pt modelId="{4CE90537-50B0-4238-AE36-32317BCFD8BA}" type="pres">
      <dgm:prSet presAssocID="{F962E9F3-ECB0-4836-93E9-53CF2CAEA227}" presName="compNode" presStyleCnt="0"/>
      <dgm:spPr/>
    </dgm:pt>
    <dgm:pt modelId="{40E3CEE1-144B-4086-9A48-09F1FB38055B}" type="pres">
      <dgm:prSet presAssocID="{F962E9F3-ECB0-4836-93E9-53CF2CAEA227}" presName="bgRect" presStyleLbl="bgShp" presStyleIdx="3" presStyleCnt="6"/>
      <dgm:spPr/>
    </dgm:pt>
    <dgm:pt modelId="{3FF0C92D-0E0F-4100-B416-AD918D67DF35}" type="pres">
      <dgm:prSet presAssocID="{F962E9F3-ECB0-4836-93E9-53CF2CAEA22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60101AF-8DA6-4E51-A52A-67603A42B8A5}" type="pres">
      <dgm:prSet presAssocID="{F962E9F3-ECB0-4836-93E9-53CF2CAEA227}" presName="spaceRect" presStyleCnt="0"/>
      <dgm:spPr/>
    </dgm:pt>
    <dgm:pt modelId="{C3AE406C-70F3-4DEA-8238-D8FECC00A934}" type="pres">
      <dgm:prSet presAssocID="{F962E9F3-ECB0-4836-93E9-53CF2CAEA227}" presName="parTx" presStyleLbl="revTx" presStyleIdx="3" presStyleCnt="6">
        <dgm:presLayoutVars>
          <dgm:chMax val="0"/>
          <dgm:chPref val="0"/>
        </dgm:presLayoutVars>
      </dgm:prSet>
      <dgm:spPr/>
    </dgm:pt>
    <dgm:pt modelId="{5EE9BD9B-4EB4-45B3-8BA2-B162632D137E}" type="pres">
      <dgm:prSet presAssocID="{DCF9D998-6005-4E83-AD4B-968FB6B32064}" presName="sibTrans" presStyleCnt="0"/>
      <dgm:spPr/>
    </dgm:pt>
    <dgm:pt modelId="{7186A0B2-2E69-4351-A549-9A86F7C341F2}" type="pres">
      <dgm:prSet presAssocID="{88567687-AF59-4AC0-8D2B-C08B4850B5D1}" presName="compNode" presStyleCnt="0"/>
      <dgm:spPr/>
    </dgm:pt>
    <dgm:pt modelId="{B43A5FB8-2CD0-40D0-9CAE-936367D3CCEC}" type="pres">
      <dgm:prSet presAssocID="{88567687-AF59-4AC0-8D2B-C08B4850B5D1}" presName="bgRect" presStyleLbl="bgShp" presStyleIdx="4" presStyleCnt="6"/>
      <dgm:spPr/>
    </dgm:pt>
    <dgm:pt modelId="{30D50C7D-F7E6-473A-9D8D-107DC5ED8F26}" type="pres">
      <dgm:prSet presAssocID="{88567687-AF59-4AC0-8D2B-C08B4850B5D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1ECAA658-6EFC-44B7-95F8-7B7B619B723A}" type="pres">
      <dgm:prSet presAssocID="{88567687-AF59-4AC0-8D2B-C08B4850B5D1}" presName="spaceRect" presStyleCnt="0"/>
      <dgm:spPr/>
    </dgm:pt>
    <dgm:pt modelId="{C5325A50-9A81-424B-89A8-C0DBEA6840AD}" type="pres">
      <dgm:prSet presAssocID="{88567687-AF59-4AC0-8D2B-C08B4850B5D1}" presName="parTx" presStyleLbl="revTx" presStyleIdx="4" presStyleCnt="6">
        <dgm:presLayoutVars>
          <dgm:chMax val="0"/>
          <dgm:chPref val="0"/>
        </dgm:presLayoutVars>
      </dgm:prSet>
      <dgm:spPr/>
    </dgm:pt>
    <dgm:pt modelId="{51ABA7C2-1689-4A71-A004-CA4184E0E089}" type="pres">
      <dgm:prSet presAssocID="{109DA805-23D4-4AD9-9B66-62BEF4B0FDC5}" presName="sibTrans" presStyleCnt="0"/>
      <dgm:spPr/>
    </dgm:pt>
    <dgm:pt modelId="{62F1D3D1-AFDE-4DD4-BFC2-0BFF836863CB}" type="pres">
      <dgm:prSet presAssocID="{C7EA2BF7-AC7E-43E9-A09C-6FA012337EE3}" presName="compNode" presStyleCnt="0"/>
      <dgm:spPr/>
    </dgm:pt>
    <dgm:pt modelId="{25326BFB-D082-447B-B31E-5AF49393E0B4}" type="pres">
      <dgm:prSet presAssocID="{C7EA2BF7-AC7E-43E9-A09C-6FA012337EE3}" presName="bgRect" presStyleLbl="bgShp" presStyleIdx="5" presStyleCnt="6"/>
      <dgm:spPr/>
    </dgm:pt>
    <dgm:pt modelId="{7B559652-5369-4CFC-A212-213D83BB2807}" type="pres">
      <dgm:prSet presAssocID="{C7EA2BF7-AC7E-43E9-A09C-6FA012337EE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632DF4C5-FF5E-492F-8D6C-3813676831B0}" type="pres">
      <dgm:prSet presAssocID="{C7EA2BF7-AC7E-43E9-A09C-6FA012337EE3}" presName="spaceRect" presStyleCnt="0"/>
      <dgm:spPr/>
    </dgm:pt>
    <dgm:pt modelId="{6C4D938E-F95E-4AE5-ABC9-8054FEFEC20B}" type="pres">
      <dgm:prSet presAssocID="{C7EA2BF7-AC7E-43E9-A09C-6FA012337EE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AAD2C2B-A89D-4645-BABD-7CCD414E684A}" type="presOf" srcId="{F962E9F3-ECB0-4836-93E9-53CF2CAEA227}" destId="{C3AE406C-70F3-4DEA-8238-D8FECC00A934}" srcOrd="0" destOrd="0" presId="urn:microsoft.com/office/officeart/2018/2/layout/IconVerticalSolidList"/>
    <dgm:cxn modelId="{C44EDF4A-F877-466A-8A34-3F9C080D1E9A}" srcId="{E1CA0F5D-96FC-420D-8CF5-B95CDDFDD868}" destId="{88567687-AF59-4AC0-8D2B-C08B4850B5D1}" srcOrd="4" destOrd="0" parTransId="{0F041A0A-B829-4262-9721-46C7B9972738}" sibTransId="{109DA805-23D4-4AD9-9B66-62BEF4B0FDC5}"/>
    <dgm:cxn modelId="{936A8770-3455-470F-9B81-072680E531E3}" type="presOf" srcId="{3B1C5A63-CC4D-47BE-ABE0-978AD526097C}" destId="{74BF0007-F185-4CEE-89DE-088847FABD3B}" srcOrd="0" destOrd="0" presId="urn:microsoft.com/office/officeart/2018/2/layout/IconVerticalSolidList"/>
    <dgm:cxn modelId="{6B32CC50-7CC0-41A7-A5DA-9D4ECDD88402}" srcId="{E1CA0F5D-96FC-420D-8CF5-B95CDDFDD868}" destId="{F962E9F3-ECB0-4836-93E9-53CF2CAEA227}" srcOrd="3" destOrd="0" parTransId="{9B2C99B1-D92C-4758-9527-64EB9FC1AD39}" sibTransId="{DCF9D998-6005-4E83-AD4B-968FB6B32064}"/>
    <dgm:cxn modelId="{FB937854-E830-4CF8-BDDB-65B65D3C8413}" srcId="{E1CA0F5D-96FC-420D-8CF5-B95CDDFDD868}" destId="{C7EA2BF7-AC7E-43E9-A09C-6FA012337EE3}" srcOrd="5" destOrd="0" parTransId="{4C0BA2F4-5FA9-49A6-B1C9-28C66EC24B8D}" sibTransId="{866B36D8-C9DC-45E6-B55E-D327AEC46056}"/>
    <dgm:cxn modelId="{F800A457-F3A9-4DE4-B463-CFE01B4F41AE}" srcId="{E1CA0F5D-96FC-420D-8CF5-B95CDDFDD868}" destId="{67FAC53B-0A31-4317-A464-EDDC1ED31ACA}" srcOrd="0" destOrd="0" parTransId="{4D3A46C7-F304-4A62-93BC-6133E1B9E4FB}" sibTransId="{5E64D0CE-5192-407E-8CD2-236F01974B04}"/>
    <dgm:cxn modelId="{22E6068A-8D1A-46C6-9733-82683DD89387}" srcId="{E1CA0F5D-96FC-420D-8CF5-B95CDDFDD868}" destId="{63B129CF-16B7-4868-8176-678452E5ED2C}" srcOrd="1" destOrd="0" parTransId="{317A6F1F-4CBD-4E48-B759-53DF7917B356}" sibTransId="{2068B240-AFD6-4EAF-B7AF-8029BA1AC5E1}"/>
    <dgm:cxn modelId="{90DD2F8E-98D1-4E3E-B357-F54FDAD48B9C}" type="presOf" srcId="{88567687-AF59-4AC0-8D2B-C08B4850B5D1}" destId="{C5325A50-9A81-424B-89A8-C0DBEA6840AD}" srcOrd="0" destOrd="0" presId="urn:microsoft.com/office/officeart/2018/2/layout/IconVerticalSolidList"/>
    <dgm:cxn modelId="{21F804A0-8E1A-4BC3-8EA3-A30A19E8D51B}" type="presOf" srcId="{63B129CF-16B7-4868-8176-678452E5ED2C}" destId="{F227B824-80B7-4CBB-BB4F-D3C0886B4D0C}" srcOrd="0" destOrd="0" presId="urn:microsoft.com/office/officeart/2018/2/layout/IconVerticalSolidList"/>
    <dgm:cxn modelId="{E33246AE-C022-49C3-A322-11C2DFB00668}" type="presOf" srcId="{67FAC53B-0A31-4317-A464-EDDC1ED31ACA}" destId="{94CD9DA6-2106-4B1E-87EE-6270C047B0DD}" srcOrd="0" destOrd="0" presId="urn:microsoft.com/office/officeart/2018/2/layout/IconVerticalSolidList"/>
    <dgm:cxn modelId="{DAEEA0BA-D4D9-4A0D-B133-6BD3257EBB13}" type="presOf" srcId="{C7EA2BF7-AC7E-43E9-A09C-6FA012337EE3}" destId="{6C4D938E-F95E-4AE5-ABC9-8054FEFEC20B}" srcOrd="0" destOrd="0" presId="urn:microsoft.com/office/officeart/2018/2/layout/IconVerticalSolidList"/>
    <dgm:cxn modelId="{BC2523CB-8376-42FB-9B6F-B05E89B5163C}" type="presOf" srcId="{E1CA0F5D-96FC-420D-8CF5-B95CDDFDD868}" destId="{982A59D1-CC2E-49DA-ABA9-B7DA5F1940C6}" srcOrd="0" destOrd="0" presId="urn:microsoft.com/office/officeart/2018/2/layout/IconVerticalSolidList"/>
    <dgm:cxn modelId="{9E4EB8F1-8DDD-4587-AAD1-7804D8C8534C}" srcId="{E1CA0F5D-96FC-420D-8CF5-B95CDDFDD868}" destId="{3B1C5A63-CC4D-47BE-ABE0-978AD526097C}" srcOrd="2" destOrd="0" parTransId="{4FC779AB-A81F-4EF0-89F7-9C06A4A0CAA9}" sibTransId="{F48B1CE7-8334-4B2E-83F2-755D43B6D5B0}"/>
    <dgm:cxn modelId="{BFA9089E-9CC7-4DD1-B561-5163A26D6162}" type="presParOf" srcId="{982A59D1-CC2E-49DA-ABA9-B7DA5F1940C6}" destId="{862E8B58-8264-41A6-89BB-140DF3042B6C}" srcOrd="0" destOrd="0" presId="urn:microsoft.com/office/officeart/2018/2/layout/IconVerticalSolidList"/>
    <dgm:cxn modelId="{D188A9AF-4A49-4E5A-B225-CFE4CA9D972C}" type="presParOf" srcId="{862E8B58-8264-41A6-89BB-140DF3042B6C}" destId="{0C9DC9B7-6330-4465-AA22-EBC4CCBBA31E}" srcOrd="0" destOrd="0" presId="urn:microsoft.com/office/officeart/2018/2/layout/IconVerticalSolidList"/>
    <dgm:cxn modelId="{CE76F0F7-7C0D-4CB4-AB26-A56250654706}" type="presParOf" srcId="{862E8B58-8264-41A6-89BB-140DF3042B6C}" destId="{FB625495-492A-4D4C-A59B-E74DC603B509}" srcOrd="1" destOrd="0" presId="urn:microsoft.com/office/officeart/2018/2/layout/IconVerticalSolidList"/>
    <dgm:cxn modelId="{B1253A67-26A3-4116-947C-5FA477274542}" type="presParOf" srcId="{862E8B58-8264-41A6-89BB-140DF3042B6C}" destId="{AE4CF69C-1781-42CC-9244-79F3EBC9B145}" srcOrd="2" destOrd="0" presId="urn:microsoft.com/office/officeart/2018/2/layout/IconVerticalSolidList"/>
    <dgm:cxn modelId="{5EC52632-05C5-46B4-AA6F-79E90551BE3D}" type="presParOf" srcId="{862E8B58-8264-41A6-89BB-140DF3042B6C}" destId="{94CD9DA6-2106-4B1E-87EE-6270C047B0DD}" srcOrd="3" destOrd="0" presId="urn:microsoft.com/office/officeart/2018/2/layout/IconVerticalSolidList"/>
    <dgm:cxn modelId="{F80D5142-8497-4907-8CF6-3BDEC9389DB0}" type="presParOf" srcId="{982A59D1-CC2E-49DA-ABA9-B7DA5F1940C6}" destId="{8280E0EB-796A-4988-B653-8B844F42E7C8}" srcOrd="1" destOrd="0" presId="urn:microsoft.com/office/officeart/2018/2/layout/IconVerticalSolidList"/>
    <dgm:cxn modelId="{550C630B-575C-40DB-A2F7-FE690FA076EF}" type="presParOf" srcId="{982A59D1-CC2E-49DA-ABA9-B7DA5F1940C6}" destId="{DA09E94A-FF75-4345-BA03-43EDC4380EAF}" srcOrd="2" destOrd="0" presId="urn:microsoft.com/office/officeart/2018/2/layout/IconVerticalSolidList"/>
    <dgm:cxn modelId="{43CB5BDD-EEE2-43AB-86AA-D23987FC0A0B}" type="presParOf" srcId="{DA09E94A-FF75-4345-BA03-43EDC4380EAF}" destId="{BB474957-5518-4C99-9ACF-0A5CF4C1E9FD}" srcOrd="0" destOrd="0" presId="urn:microsoft.com/office/officeart/2018/2/layout/IconVerticalSolidList"/>
    <dgm:cxn modelId="{A544BD3D-6F8B-4EA2-A6F7-FEAE1AD035AC}" type="presParOf" srcId="{DA09E94A-FF75-4345-BA03-43EDC4380EAF}" destId="{6C052742-AA10-4D07-A13D-4EBAE26D253A}" srcOrd="1" destOrd="0" presId="urn:microsoft.com/office/officeart/2018/2/layout/IconVerticalSolidList"/>
    <dgm:cxn modelId="{116979CE-35D3-4969-98D8-EE43E40D394E}" type="presParOf" srcId="{DA09E94A-FF75-4345-BA03-43EDC4380EAF}" destId="{F993C055-18C6-4D4B-8CFB-C12908AD842E}" srcOrd="2" destOrd="0" presId="urn:microsoft.com/office/officeart/2018/2/layout/IconVerticalSolidList"/>
    <dgm:cxn modelId="{4B557999-129A-4991-A43F-B4BA0B59743B}" type="presParOf" srcId="{DA09E94A-FF75-4345-BA03-43EDC4380EAF}" destId="{F227B824-80B7-4CBB-BB4F-D3C0886B4D0C}" srcOrd="3" destOrd="0" presId="urn:microsoft.com/office/officeart/2018/2/layout/IconVerticalSolidList"/>
    <dgm:cxn modelId="{4B79F78B-9145-4FB2-BE5B-E3AEFF8348DE}" type="presParOf" srcId="{982A59D1-CC2E-49DA-ABA9-B7DA5F1940C6}" destId="{616A72F4-A3A1-40BE-81FA-AD2874467EEA}" srcOrd="3" destOrd="0" presId="urn:microsoft.com/office/officeart/2018/2/layout/IconVerticalSolidList"/>
    <dgm:cxn modelId="{956E881B-9000-459F-9D5F-FAD6B4A7AA76}" type="presParOf" srcId="{982A59D1-CC2E-49DA-ABA9-B7DA5F1940C6}" destId="{3AAC431D-29F5-4569-A285-EEF02AAAFE93}" srcOrd="4" destOrd="0" presId="urn:microsoft.com/office/officeart/2018/2/layout/IconVerticalSolidList"/>
    <dgm:cxn modelId="{16D0073F-F0DB-44D3-9E8F-C08BF14A10BC}" type="presParOf" srcId="{3AAC431D-29F5-4569-A285-EEF02AAAFE93}" destId="{E9F13172-171B-4E5D-8D7B-3A9647EE9865}" srcOrd="0" destOrd="0" presId="urn:microsoft.com/office/officeart/2018/2/layout/IconVerticalSolidList"/>
    <dgm:cxn modelId="{AFD1B0DA-EDA0-49FB-B8A2-6CCDE5A4CCB1}" type="presParOf" srcId="{3AAC431D-29F5-4569-A285-EEF02AAAFE93}" destId="{E6728BC1-8751-4BCC-9138-0595C2BC2070}" srcOrd="1" destOrd="0" presId="urn:microsoft.com/office/officeart/2018/2/layout/IconVerticalSolidList"/>
    <dgm:cxn modelId="{53AC18DB-4B17-40CC-975B-05F137BF97C2}" type="presParOf" srcId="{3AAC431D-29F5-4569-A285-EEF02AAAFE93}" destId="{78418EC8-36B0-4B96-A354-FBFB59FDC94D}" srcOrd="2" destOrd="0" presId="urn:microsoft.com/office/officeart/2018/2/layout/IconVerticalSolidList"/>
    <dgm:cxn modelId="{269F5C08-3D49-4C69-8FBE-DDC4C84E1E25}" type="presParOf" srcId="{3AAC431D-29F5-4569-A285-EEF02AAAFE93}" destId="{74BF0007-F185-4CEE-89DE-088847FABD3B}" srcOrd="3" destOrd="0" presId="urn:microsoft.com/office/officeart/2018/2/layout/IconVerticalSolidList"/>
    <dgm:cxn modelId="{4A4124D8-F37C-4181-B163-22050676F136}" type="presParOf" srcId="{982A59D1-CC2E-49DA-ABA9-B7DA5F1940C6}" destId="{A43B5273-4F10-42D8-BFF7-61D6C0C328E1}" srcOrd="5" destOrd="0" presId="urn:microsoft.com/office/officeart/2018/2/layout/IconVerticalSolidList"/>
    <dgm:cxn modelId="{2D2313E2-3D4A-417F-A13A-8B7B98C8C8DB}" type="presParOf" srcId="{982A59D1-CC2E-49DA-ABA9-B7DA5F1940C6}" destId="{4CE90537-50B0-4238-AE36-32317BCFD8BA}" srcOrd="6" destOrd="0" presId="urn:microsoft.com/office/officeart/2018/2/layout/IconVerticalSolidList"/>
    <dgm:cxn modelId="{C0D28AA2-BCC9-4681-8581-15C571C42A56}" type="presParOf" srcId="{4CE90537-50B0-4238-AE36-32317BCFD8BA}" destId="{40E3CEE1-144B-4086-9A48-09F1FB38055B}" srcOrd="0" destOrd="0" presId="urn:microsoft.com/office/officeart/2018/2/layout/IconVerticalSolidList"/>
    <dgm:cxn modelId="{31501EDA-69C2-42CD-B7CF-CCAE225B5449}" type="presParOf" srcId="{4CE90537-50B0-4238-AE36-32317BCFD8BA}" destId="{3FF0C92D-0E0F-4100-B416-AD918D67DF35}" srcOrd="1" destOrd="0" presId="urn:microsoft.com/office/officeart/2018/2/layout/IconVerticalSolidList"/>
    <dgm:cxn modelId="{B4ABF4C9-E698-4A91-8E2F-BA71D5E261DA}" type="presParOf" srcId="{4CE90537-50B0-4238-AE36-32317BCFD8BA}" destId="{B60101AF-8DA6-4E51-A52A-67603A42B8A5}" srcOrd="2" destOrd="0" presId="urn:microsoft.com/office/officeart/2018/2/layout/IconVerticalSolidList"/>
    <dgm:cxn modelId="{DB53FC2F-EF95-4BFF-8191-DC0C5EDD52DE}" type="presParOf" srcId="{4CE90537-50B0-4238-AE36-32317BCFD8BA}" destId="{C3AE406C-70F3-4DEA-8238-D8FECC00A934}" srcOrd="3" destOrd="0" presId="urn:microsoft.com/office/officeart/2018/2/layout/IconVerticalSolidList"/>
    <dgm:cxn modelId="{7747659A-AE78-4810-A419-70CCC83BD377}" type="presParOf" srcId="{982A59D1-CC2E-49DA-ABA9-B7DA5F1940C6}" destId="{5EE9BD9B-4EB4-45B3-8BA2-B162632D137E}" srcOrd="7" destOrd="0" presId="urn:microsoft.com/office/officeart/2018/2/layout/IconVerticalSolidList"/>
    <dgm:cxn modelId="{DDEE8FC0-4DA1-4CF1-BC91-FD198F69D46D}" type="presParOf" srcId="{982A59D1-CC2E-49DA-ABA9-B7DA5F1940C6}" destId="{7186A0B2-2E69-4351-A549-9A86F7C341F2}" srcOrd="8" destOrd="0" presId="urn:microsoft.com/office/officeart/2018/2/layout/IconVerticalSolidList"/>
    <dgm:cxn modelId="{2E8BEAD7-A078-45F8-8D5B-E2CC8404B505}" type="presParOf" srcId="{7186A0B2-2E69-4351-A549-9A86F7C341F2}" destId="{B43A5FB8-2CD0-40D0-9CAE-936367D3CCEC}" srcOrd="0" destOrd="0" presId="urn:microsoft.com/office/officeart/2018/2/layout/IconVerticalSolidList"/>
    <dgm:cxn modelId="{262AC267-70F9-4BD7-AC46-8DAE95F90845}" type="presParOf" srcId="{7186A0B2-2E69-4351-A549-9A86F7C341F2}" destId="{30D50C7D-F7E6-473A-9D8D-107DC5ED8F26}" srcOrd="1" destOrd="0" presId="urn:microsoft.com/office/officeart/2018/2/layout/IconVerticalSolidList"/>
    <dgm:cxn modelId="{B181B91B-D889-4C63-980C-CC009DCFB3A1}" type="presParOf" srcId="{7186A0B2-2E69-4351-A549-9A86F7C341F2}" destId="{1ECAA658-6EFC-44B7-95F8-7B7B619B723A}" srcOrd="2" destOrd="0" presId="urn:microsoft.com/office/officeart/2018/2/layout/IconVerticalSolidList"/>
    <dgm:cxn modelId="{F265CD21-21C3-4B57-B5A3-CC9C1D85816D}" type="presParOf" srcId="{7186A0B2-2E69-4351-A549-9A86F7C341F2}" destId="{C5325A50-9A81-424B-89A8-C0DBEA6840AD}" srcOrd="3" destOrd="0" presId="urn:microsoft.com/office/officeart/2018/2/layout/IconVerticalSolidList"/>
    <dgm:cxn modelId="{12706E7D-B92E-4DCA-84CA-52889F2F726C}" type="presParOf" srcId="{982A59D1-CC2E-49DA-ABA9-B7DA5F1940C6}" destId="{51ABA7C2-1689-4A71-A004-CA4184E0E089}" srcOrd="9" destOrd="0" presId="urn:microsoft.com/office/officeart/2018/2/layout/IconVerticalSolidList"/>
    <dgm:cxn modelId="{D26433EE-03B2-4185-9DAF-9CE8034AC964}" type="presParOf" srcId="{982A59D1-CC2E-49DA-ABA9-B7DA5F1940C6}" destId="{62F1D3D1-AFDE-4DD4-BFC2-0BFF836863CB}" srcOrd="10" destOrd="0" presId="urn:microsoft.com/office/officeart/2018/2/layout/IconVerticalSolidList"/>
    <dgm:cxn modelId="{2AB43D4B-1BDF-441C-AAD3-1C7D93A41AE2}" type="presParOf" srcId="{62F1D3D1-AFDE-4DD4-BFC2-0BFF836863CB}" destId="{25326BFB-D082-447B-B31E-5AF49393E0B4}" srcOrd="0" destOrd="0" presId="urn:microsoft.com/office/officeart/2018/2/layout/IconVerticalSolidList"/>
    <dgm:cxn modelId="{D00C4E22-5F7C-4ACD-AE89-95A9D01B2C7A}" type="presParOf" srcId="{62F1D3D1-AFDE-4DD4-BFC2-0BFF836863CB}" destId="{7B559652-5369-4CFC-A212-213D83BB2807}" srcOrd="1" destOrd="0" presId="urn:microsoft.com/office/officeart/2018/2/layout/IconVerticalSolidList"/>
    <dgm:cxn modelId="{720008B0-CD6A-4D17-A3B7-4C065BD42CE6}" type="presParOf" srcId="{62F1D3D1-AFDE-4DD4-BFC2-0BFF836863CB}" destId="{632DF4C5-FF5E-492F-8D6C-3813676831B0}" srcOrd="2" destOrd="0" presId="urn:microsoft.com/office/officeart/2018/2/layout/IconVerticalSolidList"/>
    <dgm:cxn modelId="{1C4A2738-B956-4F71-BCE1-1145F27DD24F}" type="presParOf" srcId="{62F1D3D1-AFDE-4DD4-BFC2-0BFF836863CB}" destId="{6C4D938E-F95E-4AE5-ABC9-8054FEFEC2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2F564A-505A-45B8-B512-02573844CE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4518A1-AEA3-47A0-9F89-C30E7C777967}">
      <dgm:prSet/>
      <dgm:spPr/>
      <dgm:t>
        <a:bodyPr/>
        <a:lstStyle/>
        <a:p>
          <a:r>
            <a:rPr lang="en-US"/>
            <a:t>Almost always remote</a:t>
          </a:r>
        </a:p>
      </dgm:t>
    </dgm:pt>
    <dgm:pt modelId="{84683932-1E4B-45F3-A110-A87F32AEBEBA}" type="parTrans" cxnId="{3F586156-D8D5-4CB6-8AF1-64DCADD90446}">
      <dgm:prSet/>
      <dgm:spPr/>
      <dgm:t>
        <a:bodyPr/>
        <a:lstStyle/>
        <a:p>
          <a:endParaRPr lang="en-US"/>
        </a:p>
      </dgm:t>
    </dgm:pt>
    <dgm:pt modelId="{6D298CF4-09DD-4364-9A2D-8843F6C30B99}" type="sibTrans" cxnId="{3F586156-D8D5-4CB6-8AF1-64DCADD90446}">
      <dgm:prSet/>
      <dgm:spPr/>
      <dgm:t>
        <a:bodyPr/>
        <a:lstStyle/>
        <a:p>
          <a:endParaRPr lang="en-US"/>
        </a:p>
      </dgm:t>
    </dgm:pt>
    <dgm:pt modelId="{9547704D-31CD-437D-96E3-8068F018453E}">
      <dgm:prSet/>
      <dgm:spPr/>
      <dgm:t>
        <a:bodyPr/>
        <a:lstStyle/>
        <a:p>
          <a:r>
            <a:rPr lang="en-US"/>
            <a:t>Reduced infrastructure costs</a:t>
          </a:r>
        </a:p>
      </dgm:t>
    </dgm:pt>
    <dgm:pt modelId="{9E159437-08B3-45A0-A472-D490A667A138}" type="parTrans" cxnId="{37B9814E-6D42-486F-BDF6-1E3510270F8E}">
      <dgm:prSet/>
      <dgm:spPr/>
      <dgm:t>
        <a:bodyPr/>
        <a:lstStyle/>
        <a:p>
          <a:endParaRPr lang="en-US"/>
        </a:p>
      </dgm:t>
    </dgm:pt>
    <dgm:pt modelId="{D4279EBB-9494-4448-9DCD-B21A29527E73}" type="sibTrans" cxnId="{37B9814E-6D42-486F-BDF6-1E3510270F8E}">
      <dgm:prSet/>
      <dgm:spPr/>
      <dgm:t>
        <a:bodyPr/>
        <a:lstStyle/>
        <a:p>
          <a:endParaRPr lang="en-US"/>
        </a:p>
      </dgm:t>
    </dgm:pt>
    <dgm:pt modelId="{67B44E2D-1B81-4B13-9C1D-0DCEEDA381A5}">
      <dgm:prSet/>
      <dgm:spPr/>
      <dgm:t>
        <a:bodyPr/>
        <a:lstStyle/>
        <a:p>
          <a:r>
            <a:rPr lang="en-US"/>
            <a:t>Security can still be a concern</a:t>
          </a:r>
        </a:p>
      </dgm:t>
    </dgm:pt>
    <dgm:pt modelId="{22DA78BB-3BFE-4D65-A37B-08E6CF9BC567}" type="parTrans" cxnId="{2E364B9B-4772-4AF3-802C-7CDC6D8857BE}">
      <dgm:prSet/>
      <dgm:spPr/>
      <dgm:t>
        <a:bodyPr/>
        <a:lstStyle/>
        <a:p>
          <a:endParaRPr lang="en-US"/>
        </a:p>
      </dgm:t>
    </dgm:pt>
    <dgm:pt modelId="{731D2F1A-0FA4-4320-9730-9C641E54B4E0}" type="sibTrans" cxnId="{2E364B9B-4772-4AF3-802C-7CDC6D8857BE}">
      <dgm:prSet/>
      <dgm:spPr/>
      <dgm:t>
        <a:bodyPr/>
        <a:lstStyle/>
        <a:p>
          <a:endParaRPr lang="en-US"/>
        </a:p>
      </dgm:t>
    </dgm:pt>
    <dgm:pt modelId="{7EB156DF-4CD1-4061-8C12-D3E94BCF14E4}">
      <dgm:prSet/>
      <dgm:spPr/>
      <dgm:t>
        <a:bodyPr/>
        <a:lstStyle/>
        <a:p>
          <a:r>
            <a:rPr lang="en-US"/>
            <a:t>Control can still be a concern</a:t>
          </a:r>
        </a:p>
      </dgm:t>
    </dgm:pt>
    <dgm:pt modelId="{85AE73EF-CABD-4A22-A51F-4DD163EDDC93}" type="parTrans" cxnId="{8079F7CC-8CE4-432A-B8E3-AD58BD97AE3E}">
      <dgm:prSet/>
      <dgm:spPr/>
      <dgm:t>
        <a:bodyPr/>
        <a:lstStyle/>
        <a:p>
          <a:endParaRPr lang="en-US"/>
        </a:p>
      </dgm:t>
    </dgm:pt>
    <dgm:pt modelId="{73AC117B-973A-4C02-8CC8-86B4FD69DA38}" type="sibTrans" cxnId="{8079F7CC-8CE4-432A-B8E3-AD58BD97AE3E}">
      <dgm:prSet/>
      <dgm:spPr/>
      <dgm:t>
        <a:bodyPr/>
        <a:lstStyle/>
        <a:p>
          <a:endParaRPr lang="en-US"/>
        </a:p>
      </dgm:t>
    </dgm:pt>
    <dgm:pt modelId="{2271BCA2-2C14-4EC6-8355-C842C63CD6F6}">
      <dgm:prSet/>
      <dgm:spPr/>
      <dgm:t>
        <a:bodyPr/>
        <a:lstStyle/>
        <a:p>
          <a:r>
            <a:rPr lang="en-US"/>
            <a:t>Is the data really yours?</a:t>
          </a:r>
        </a:p>
      </dgm:t>
    </dgm:pt>
    <dgm:pt modelId="{99246A18-6165-49C4-ACC4-EB6AFF5C050E}" type="parTrans" cxnId="{67B342F1-4C3E-4A31-9797-71FB5F10CB3E}">
      <dgm:prSet/>
      <dgm:spPr/>
      <dgm:t>
        <a:bodyPr/>
        <a:lstStyle/>
        <a:p>
          <a:endParaRPr lang="en-US"/>
        </a:p>
      </dgm:t>
    </dgm:pt>
    <dgm:pt modelId="{F6AD0409-C911-400E-B8D1-7C45F1E4995E}" type="sibTrans" cxnId="{67B342F1-4C3E-4A31-9797-71FB5F10CB3E}">
      <dgm:prSet/>
      <dgm:spPr/>
      <dgm:t>
        <a:bodyPr/>
        <a:lstStyle/>
        <a:p>
          <a:endParaRPr lang="en-US"/>
        </a:p>
      </dgm:t>
    </dgm:pt>
    <dgm:pt modelId="{D7B52801-97DB-45AD-A047-48F68A7D2555}">
      <dgm:prSet/>
      <dgm:spPr/>
      <dgm:t>
        <a:bodyPr/>
        <a:lstStyle/>
        <a:p>
          <a:r>
            <a:rPr lang="en-US"/>
            <a:t>Possible network traffic concerns</a:t>
          </a:r>
        </a:p>
      </dgm:t>
    </dgm:pt>
    <dgm:pt modelId="{E39F2849-897C-497F-BE52-9DADF8C1F7D0}" type="parTrans" cxnId="{91A36233-EC5D-48A2-BC47-00AC9A3E28F7}">
      <dgm:prSet/>
      <dgm:spPr/>
      <dgm:t>
        <a:bodyPr/>
        <a:lstStyle/>
        <a:p>
          <a:endParaRPr lang="en-US"/>
        </a:p>
      </dgm:t>
    </dgm:pt>
    <dgm:pt modelId="{6FF7FA4F-D973-45B2-AACC-D3683D3E6E97}" type="sibTrans" cxnId="{91A36233-EC5D-48A2-BC47-00AC9A3E28F7}">
      <dgm:prSet/>
      <dgm:spPr/>
      <dgm:t>
        <a:bodyPr/>
        <a:lstStyle/>
        <a:p>
          <a:endParaRPr lang="en-US"/>
        </a:p>
      </dgm:t>
    </dgm:pt>
    <dgm:pt modelId="{DEA0AC5B-888D-40DE-9E09-0DC195EB3567}" type="pres">
      <dgm:prSet presAssocID="{FB2F564A-505A-45B8-B512-02573844CE30}" presName="root" presStyleCnt="0">
        <dgm:presLayoutVars>
          <dgm:dir/>
          <dgm:resizeHandles val="exact"/>
        </dgm:presLayoutVars>
      </dgm:prSet>
      <dgm:spPr/>
    </dgm:pt>
    <dgm:pt modelId="{7E561C1D-6AEA-4A3D-B5EA-AAC0EEC06B2A}" type="pres">
      <dgm:prSet presAssocID="{8F4518A1-AEA3-47A0-9F89-C30E7C777967}" presName="compNode" presStyleCnt="0"/>
      <dgm:spPr/>
    </dgm:pt>
    <dgm:pt modelId="{267A26E9-01DB-4B37-8908-AFA0672FEB12}" type="pres">
      <dgm:prSet presAssocID="{8F4518A1-AEA3-47A0-9F89-C30E7C777967}" presName="bgRect" presStyleLbl="bgShp" presStyleIdx="0" presStyleCnt="6"/>
      <dgm:spPr/>
    </dgm:pt>
    <dgm:pt modelId="{81EB06D8-FF39-44AD-B034-B88668958B3D}" type="pres">
      <dgm:prSet presAssocID="{8F4518A1-AEA3-47A0-9F89-C30E7C77796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D6803A1C-0BBE-43A9-BB15-1BFB4E201E5D}" type="pres">
      <dgm:prSet presAssocID="{8F4518A1-AEA3-47A0-9F89-C30E7C777967}" presName="spaceRect" presStyleCnt="0"/>
      <dgm:spPr/>
    </dgm:pt>
    <dgm:pt modelId="{2714B8E6-9F6B-4C07-B9B1-7905064E555E}" type="pres">
      <dgm:prSet presAssocID="{8F4518A1-AEA3-47A0-9F89-C30E7C777967}" presName="parTx" presStyleLbl="revTx" presStyleIdx="0" presStyleCnt="6">
        <dgm:presLayoutVars>
          <dgm:chMax val="0"/>
          <dgm:chPref val="0"/>
        </dgm:presLayoutVars>
      </dgm:prSet>
      <dgm:spPr/>
    </dgm:pt>
    <dgm:pt modelId="{70B686A1-153C-4561-BEC3-73FE6DA532C9}" type="pres">
      <dgm:prSet presAssocID="{6D298CF4-09DD-4364-9A2D-8843F6C30B99}" presName="sibTrans" presStyleCnt="0"/>
      <dgm:spPr/>
    </dgm:pt>
    <dgm:pt modelId="{828A09DC-2068-44AF-8751-190FFD736DF4}" type="pres">
      <dgm:prSet presAssocID="{9547704D-31CD-437D-96E3-8068F018453E}" presName="compNode" presStyleCnt="0"/>
      <dgm:spPr/>
    </dgm:pt>
    <dgm:pt modelId="{F7A9D315-CDEB-4FF3-9E6B-076BC1518A81}" type="pres">
      <dgm:prSet presAssocID="{9547704D-31CD-437D-96E3-8068F018453E}" presName="bgRect" presStyleLbl="bgShp" presStyleIdx="1" presStyleCnt="6"/>
      <dgm:spPr/>
    </dgm:pt>
    <dgm:pt modelId="{74CAF163-29AB-4A74-969F-585FF78299D7}" type="pres">
      <dgm:prSet presAssocID="{9547704D-31CD-437D-96E3-8068F018453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EFDB494-F99C-46A1-BB7F-701A0F5DB8EC}" type="pres">
      <dgm:prSet presAssocID="{9547704D-31CD-437D-96E3-8068F018453E}" presName="spaceRect" presStyleCnt="0"/>
      <dgm:spPr/>
    </dgm:pt>
    <dgm:pt modelId="{9187F938-F31B-46F2-B96A-6E6DCB5F871A}" type="pres">
      <dgm:prSet presAssocID="{9547704D-31CD-437D-96E3-8068F018453E}" presName="parTx" presStyleLbl="revTx" presStyleIdx="1" presStyleCnt="6">
        <dgm:presLayoutVars>
          <dgm:chMax val="0"/>
          <dgm:chPref val="0"/>
        </dgm:presLayoutVars>
      </dgm:prSet>
      <dgm:spPr/>
    </dgm:pt>
    <dgm:pt modelId="{43C2A8CE-8F51-496A-9B11-FBF3EE2D66B2}" type="pres">
      <dgm:prSet presAssocID="{D4279EBB-9494-4448-9DCD-B21A29527E73}" presName="sibTrans" presStyleCnt="0"/>
      <dgm:spPr/>
    </dgm:pt>
    <dgm:pt modelId="{B7ECFE4F-81E0-4AC6-8171-1CA532286786}" type="pres">
      <dgm:prSet presAssocID="{67B44E2D-1B81-4B13-9C1D-0DCEEDA381A5}" presName="compNode" presStyleCnt="0"/>
      <dgm:spPr/>
    </dgm:pt>
    <dgm:pt modelId="{28F11B2B-9339-4206-BC4B-3A13346B0165}" type="pres">
      <dgm:prSet presAssocID="{67B44E2D-1B81-4B13-9C1D-0DCEEDA381A5}" presName="bgRect" presStyleLbl="bgShp" presStyleIdx="2" presStyleCnt="6"/>
      <dgm:spPr/>
    </dgm:pt>
    <dgm:pt modelId="{5B98C41E-D8CE-45FE-8F61-95057610BCAE}" type="pres">
      <dgm:prSet presAssocID="{67B44E2D-1B81-4B13-9C1D-0DCEEDA381A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F9D06C21-4466-43BB-9108-5E110F8D5EAF}" type="pres">
      <dgm:prSet presAssocID="{67B44E2D-1B81-4B13-9C1D-0DCEEDA381A5}" presName="spaceRect" presStyleCnt="0"/>
      <dgm:spPr/>
    </dgm:pt>
    <dgm:pt modelId="{2962E9AA-179E-48BD-BD34-0ABB920C5B09}" type="pres">
      <dgm:prSet presAssocID="{67B44E2D-1B81-4B13-9C1D-0DCEEDA381A5}" presName="parTx" presStyleLbl="revTx" presStyleIdx="2" presStyleCnt="6">
        <dgm:presLayoutVars>
          <dgm:chMax val="0"/>
          <dgm:chPref val="0"/>
        </dgm:presLayoutVars>
      </dgm:prSet>
      <dgm:spPr/>
    </dgm:pt>
    <dgm:pt modelId="{06C83779-1CF5-4CAD-B8DC-0B657FB34B8A}" type="pres">
      <dgm:prSet presAssocID="{731D2F1A-0FA4-4320-9730-9C641E54B4E0}" presName="sibTrans" presStyleCnt="0"/>
      <dgm:spPr/>
    </dgm:pt>
    <dgm:pt modelId="{7F55F04B-A8FD-4C3F-8CB7-68EE9D13D441}" type="pres">
      <dgm:prSet presAssocID="{7EB156DF-4CD1-4061-8C12-D3E94BCF14E4}" presName="compNode" presStyleCnt="0"/>
      <dgm:spPr/>
    </dgm:pt>
    <dgm:pt modelId="{E06B1133-7A46-40A8-A600-BF60E79DBD9F}" type="pres">
      <dgm:prSet presAssocID="{7EB156DF-4CD1-4061-8C12-D3E94BCF14E4}" presName="bgRect" presStyleLbl="bgShp" presStyleIdx="3" presStyleCnt="6"/>
      <dgm:spPr/>
    </dgm:pt>
    <dgm:pt modelId="{3A54C965-5056-46AC-AD15-03B8F2CF43F2}" type="pres">
      <dgm:prSet presAssocID="{7EB156DF-4CD1-4061-8C12-D3E94BCF14E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DD494DCA-D5FD-4220-9D39-3DC173952FE2}" type="pres">
      <dgm:prSet presAssocID="{7EB156DF-4CD1-4061-8C12-D3E94BCF14E4}" presName="spaceRect" presStyleCnt="0"/>
      <dgm:spPr/>
    </dgm:pt>
    <dgm:pt modelId="{FF96AB91-0A13-4163-B8EE-65EC1129DD35}" type="pres">
      <dgm:prSet presAssocID="{7EB156DF-4CD1-4061-8C12-D3E94BCF14E4}" presName="parTx" presStyleLbl="revTx" presStyleIdx="3" presStyleCnt="6">
        <dgm:presLayoutVars>
          <dgm:chMax val="0"/>
          <dgm:chPref val="0"/>
        </dgm:presLayoutVars>
      </dgm:prSet>
      <dgm:spPr/>
    </dgm:pt>
    <dgm:pt modelId="{6AC4850C-ECDF-4151-8C2C-B0DE8366FA38}" type="pres">
      <dgm:prSet presAssocID="{73AC117B-973A-4C02-8CC8-86B4FD69DA38}" presName="sibTrans" presStyleCnt="0"/>
      <dgm:spPr/>
    </dgm:pt>
    <dgm:pt modelId="{A4DCAA66-D664-493C-89CE-78FD030ACF03}" type="pres">
      <dgm:prSet presAssocID="{2271BCA2-2C14-4EC6-8355-C842C63CD6F6}" presName="compNode" presStyleCnt="0"/>
      <dgm:spPr/>
    </dgm:pt>
    <dgm:pt modelId="{D99BA294-A9FD-47E8-B070-29707083C336}" type="pres">
      <dgm:prSet presAssocID="{2271BCA2-2C14-4EC6-8355-C842C63CD6F6}" presName="bgRect" presStyleLbl="bgShp" presStyleIdx="4" presStyleCnt="6"/>
      <dgm:spPr/>
    </dgm:pt>
    <dgm:pt modelId="{8CC08076-3D59-4653-AC27-992A4F255676}" type="pres">
      <dgm:prSet presAssocID="{2271BCA2-2C14-4EC6-8355-C842C63CD6F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A1121930-8CE5-4111-BFE4-41A484583B32}" type="pres">
      <dgm:prSet presAssocID="{2271BCA2-2C14-4EC6-8355-C842C63CD6F6}" presName="spaceRect" presStyleCnt="0"/>
      <dgm:spPr/>
    </dgm:pt>
    <dgm:pt modelId="{4488A747-84EE-4037-AD23-95F5271C9C14}" type="pres">
      <dgm:prSet presAssocID="{2271BCA2-2C14-4EC6-8355-C842C63CD6F6}" presName="parTx" presStyleLbl="revTx" presStyleIdx="4" presStyleCnt="6">
        <dgm:presLayoutVars>
          <dgm:chMax val="0"/>
          <dgm:chPref val="0"/>
        </dgm:presLayoutVars>
      </dgm:prSet>
      <dgm:spPr/>
    </dgm:pt>
    <dgm:pt modelId="{0D9058FB-679F-40F7-BC72-296277B8D0AF}" type="pres">
      <dgm:prSet presAssocID="{F6AD0409-C911-400E-B8D1-7C45F1E4995E}" presName="sibTrans" presStyleCnt="0"/>
      <dgm:spPr/>
    </dgm:pt>
    <dgm:pt modelId="{C5FE6814-36AD-4258-9E34-ECB798FA8819}" type="pres">
      <dgm:prSet presAssocID="{D7B52801-97DB-45AD-A047-48F68A7D2555}" presName="compNode" presStyleCnt="0"/>
      <dgm:spPr/>
    </dgm:pt>
    <dgm:pt modelId="{6EDEAE77-3AC0-4C64-9A2B-E301FF29956E}" type="pres">
      <dgm:prSet presAssocID="{D7B52801-97DB-45AD-A047-48F68A7D2555}" presName="bgRect" presStyleLbl="bgShp" presStyleIdx="5" presStyleCnt="6"/>
      <dgm:spPr/>
    </dgm:pt>
    <dgm:pt modelId="{B4499A44-5DF2-4FB5-9FC6-CFB952F8ACC5}" type="pres">
      <dgm:prSet presAssocID="{D7B52801-97DB-45AD-A047-48F68A7D255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983E92F7-46C7-4FDD-87E5-E5546216AF58}" type="pres">
      <dgm:prSet presAssocID="{D7B52801-97DB-45AD-A047-48F68A7D2555}" presName="spaceRect" presStyleCnt="0"/>
      <dgm:spPr/>
    </dgm:pt>
    <dgm:pt modelId="{30C8D6AC-5435-4192-BDE6-E8D801031693}" type="pres">
      <dgm:prSet presAssocID="{D7B52801-97DB-45AD-A047-48F68A7D255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04F3604-C8BC-4C8E-A810-EDC1D5ADC5F3}" type="presOf" srcId="{2271BCA2-2C14-4EC6-8355-C842C63CD6F6}" destId="{4488A747-84EE-4037-AD23-95F5271C9C14}" srcOrd="0" destOrd="0" presId="urn:microsoft.com/office/officeart/2018/2/layout/IconVerticalSolidList"/>
    <dgm:cxn modelId="{E3DA8E1A-40E5-47A4-9162-F74249AEAD3C}" type="presOf" srcId="{9547704D-31CD-437D-96E3-8068F018453E}" destId="{9187F938-F31B-46F2-B96A-6E6DCB5F871A}" srcOrd="0" destOrd="0" presId="urn:microsoft.com/office/officeart/2018/2/layout/IconVerticalSolidList"/>
    <dgm:cxn modelId="{A8B8E528-691E-4F0D-93CC-1E34C84C6BFB}" type="presOf" srcId="{D7B52801-97DB-45AD-A047-48F68A7D2555}" destId="{30C8D6AC-5435-4192-BDE6-E8D801031693}" srcOrd="0" destOrd="0" presId="urn:microsoft.com/office/officeart/2018/2/layout/IconVerticalSolidList"/>
    <dgm:cxn modelId="{31E7052F-D235-4C4B-A310-311CFCC68878}" type="presOf" srcId="{7EB156DF-4CD1-4061-8C12-D3E94BCF14E4}" destId="{FF96AB91-0A13-4163-B8EE-65EC1129DD35}" srcOrd="0" destOrd="0" presId="urn:microsoft.com/office/officeart/2018/2/layout/IconVerticalSolidList"/>
    <dgm:cxn modelId="{91A36233-EC5D-48A2-BC47-00AC9A3E28F7}" srcId="{FB2F564A-505A-45B8-B512-02573844CE30}" destId="{D7B52801-97DB-45AD-A047-48F68A7D2555}" srcOrd="5" destOrd="0" parTransId="{E39F2849-897C-497F-BE52-9DADF8C1F7D0}" sibTransId="{6FF7FA4F-D973-45B2-AACC-D3683D3E6E97}"/>
    <dgm:cxn modelId="{A5060A69-8393-45BF-9FF2-AB051921D1F0}" type="presOf" srcId="{67B44E2D-1B81-4B13-9C1D-0DCEEDA381A5}" destId="{2962E9AA-179E-48BD-BD34-0ABB920C5B09}" srcOrd="0" destOrd="0" presId="urn:microsoft.com/office/officeart/2018/2/layout/IconVerticalSolidList"/>
    <dgm:cxn modelId="{37B9814E-6D42-486F-BDF6-1E3510270F8E}" srcId="{FB2F564A-505A-45B8-B512-02573844CE30}" destId="{9547704D-31CD-437D-96E3-8068F018453E}" srcOrd="1" destOrd="0" parTransId="{9E159437-08B3-45A0-A472-D490A667A138}" sibTransId="{D4279EBB-9494-4448-9DCD-B21A29527E73}"/>
    <dgm:cxn modelId="{3F586156-D8D5-4CB6-8AF1-64DCADD90446}" srcId="{FB2F564A-505A-45B8-B512-02573844CE30}" destId="{8F4518A1-AEA3-47A0-9F89-C30E7C777967}" srcOrd="0" destOrd="0" parTransId="{84683932-1E4B-45F3-A110-A87F32AEBEBA}" sibTransId="{6D298CF4-09DD-4364-9A2D-8843F6C30B99}"/>
    <dgm:cxn modelId="{2E364B9B-4772-4AF3-802C-7CDC6D8857BE}" srcId="{FB2F564A-505A-45B8-B512-02573844CE30}" destId="{67B44E2D-1B81-4B13-9C1D-0DCEEDA381A5}" srcOrd="2" destOrd="0" parTransId="{22DA78BB-3BFE-4D65-A37B-08E6CF9BC567}" sibTransId="{731D2F1A-0FA4-4320-9730-9C641E54B4E0}"/>
    <dgm:cxn modelId="{272109B0-18A6-466B-97C7-DB6F2B51885D}" type="presOf" srcId="{FB2F564A-505A-45B8-B512-02573844CE30}" destId="{DEA0AC5B-888D-40DE-9E09-0DC195EB3567}" srcOrd="0" destOrd="0" presId="urn:microsoft.com/office/officeart/2018/2/layout/IconVerticalSolidList"/>
    <dgm:cxn modelId="{8079F7CC-8CE4-432A-B8E3-AD58BD97AE3E}" srcId="{FB2F564A-505A-45B8-B512-02573844CE30}" destId="{7EB156DF-4CD1-4061-8C12-D3E94BCF14E4}" srcOrd="3" destOrd="0" parTransId="{85AE73EF-CABD-4A22-A51F-4DD163EDDC93}" sibTransId="{73AC117B-973A-4C02-8CC8-86B4FD69DA38}"/>
    <dgm:cxn modelId="{B0E673E9-C663-4A3F-B598-7B609FF2A9E5}" type="presOf" srcId="{8F4518A1-AEA3-47A0-9F89-C30E7C777967}" destId="{2714B8E6-9F6B-4C07-B9B1-7905064E555E}" srcOrd="0" destOrd="0" presId="urn:microsoft.com/office/officeart/2018/2/layout/IconVerticalSolidList"/>
    <dgm:cxn modelId="{67B342F1-4C3E-4A31-9797-71FB5F10CB3E}" srcId="{FB2F564A-505A-45B8-B512-02573844CE30}" destId="{2271BCA2-2C14-4EC6-8355-C842C63CD6F6}" srcOrd="4" destOrd="0" parTransId="{99246A18-6165-49C4-ACC4-EB6AFF5C050E}" sibTransId="{F6AD0409-C911-400E-B8D1-7C45F1E4995E}"/>
    <dgm:cxn modelId="{B97777B4-229E-4125-AF4D-0151DBD2544D}" type="presParOf" srcId="{DEA0AC5B-888D-40DE-9E09-0DC195EB3567}" destId="{7E561C1D-6AEA-4A3D-B5EA-AAC0EEC06B2A}" srcOrd="0" destOrd="0" presId="urn:microsoft.com/office/officeart/2018/2/layout/IconVerticalSolidList"/>
    <dgm:cxn modelId="{94AAB215-CF0F-423D-8B73-1ACB95CE4372}" type="presParOf" srcId="{7E561C1D-6AEA-4A3D-B5EA-AAC0EEC06B2A}" destId="{267A26E9-01DB-4B37-8908-AFA0672FEB12}" srcOrd="0" destOrd="0" presId="urn:microsoft.com/office/officeart/2018/2/layout/IconVerticalSolidList"/>
    <dgm:cxn modelId="{6D22010C-14E6-4AFA-ADF2-65C4BED47762}" type="presParOf" srcId="{7E561C1D-6AEA-4A3D-B5EA-AAC0EEC06B2A}" destId="{81EB06D8-FF39-44AD-B034-B88668958B3D}" srcOrd="1" destOrd="0" presId="urn:microsoft.com/office/officeart/2018/2/layout/IconVerticalSolidList"/>
    <dgm:cxn modelId="{FB4189A8-7011-41F0-88D5-FE3FA465B808}" type="presParOf" srcId="{7E561C1D-6AEA-4A3D-B5EA-AAC0EEC06B2A}" destId="{D6803A1C-0BBE-43A9-BB15-1BFB4E201E5D}" srcOrd="2" destOrd="0" presId="urn:microsoft.com/office/officeart/2018/2/layout/IconVerticalSolidList"/>
    <dgm:cxn modelId="{99B6CAB9-5874-47BE-A839-DABCE97EB175}" type="presParOf" srcId="{7E561C1D-6AEA-4A3D-B5EA-AAC0EEC06B2A}" destId="{2714B8E6-9F6B-4C07-B9B1-7905064E555E}" srcOrd="3" destOrd="0" presId="urn:microsoft.com/office/officeart/2018/2/layout/IconVerticalSolidList"/>
    <dgm:cxn modelId="{7FA21BD5-7E74-4969-ABC5-35286586B099}" type="presParOf" srcId="{DEA0AC5B-888D-40DE-9E09-0DC195EB3567}" destId="{70B686A1-153C-4561-BEC3-73FE6DA532C9}" srcOrd="1" destOrd="0" presId="urn:microsoft.com/office/officeart/2018/2/layout/IconVerticalSolidList"/>
    <dgm:cxn modelId="{F7C27359-E756-4AF8-AA2F-E3D6F7091B6F}" type="presParOf" srcId="{DEA0AC5B-888D-40DE-9E09-0DC195EB3567}" destId="{828A09DC-2068-44AF-8751-190FFD736DF4}" srcOrd="2" destOrd="0" presId="urn:microsoft.com/office/officeart/2018/2/layout/IconVerticalSolidList"/>
    <dgm:cxn modelId="{3E89F550-05A0-44EF-88CF-2690FD32F455}" type="presParOf" srcId="{828A09DC-2068-44AF-8751-190FFD736DF4}" destId="{F7A9D315-CDEB-4FF3-9E6B-076BC1518A81}" srcOrd="0" destOrd="0" presId="urn:microsoft.com/office/officeart/2018/2/layout/IconVerticalSolidList"/>
    <dgm:cxn modelId="{3123578F-51FF-4457-AA51-0D6F75758012}" type="presParOf" srcId="{828A09DC-2068-44AF-8751-190FFD736DF4}" destId="{74CAF163-29AB-4A74-969F-585FF78299D7}" srcOrd="1" destOrd="0" presId="urn:microsoft.com/office/officeart/2018/2/layout/IconVerticalSolidList"/>
    <dgm:cxn modelId="{4D989148-5229-4B0D-8CF1-B49CF5F658AC}" type="presParOf" srcId="{828A09DC-2068-44AF-8751-190FFD736DF4}" destId="{3EFDB494-F99C-46A1-BB7F-701A0F5DB8EC}" srcOrd="2" destOrd="0" presId="urn:microsoft.com/office/officeart/2018/2/layout/IconVerticalSolidList"/>
    <dgm:cxn modelId="{30953743-27CF-4AC3-998E-9B4879822D98}" type="presParOf" srcId="{828A09DC-2068-44AF-8751-190FFD736DF4}" destId="{9187F938-F31B-46F2-B96A-6E6DCB5F871A}" srcOrd="3" destOrd="0" presId="urn:microsoft.com/office/officeart/2018/2/layout/IconVerticalSolidList"/>
    <dgm:cxn modelId="{D436E1FF-05E4-468F-B46F-2BB662A0E4A2}" type="presParOf" srcId="{DEA0AC5B-888D-40DE-9E09-0DC195EB3567}" destId="{43C2A8CE-8F51-496A-9B11-FBF3EE2D66B2}" srcOrd="3" destOrd="0" presId="urn:microsoft.com/office/officeart/2018/2/layout/IconVerticalSolidList"/>
    <dgm:cxn modelId="{F65F1232-99B1-4AEA-BA6E-809DBA848C17}" type="presParOf" srcId="{DEA0AC5B-888D-40DE-9E09-0DC195EB3567}" destId="{B7ECFE4F-81E0-4AC6-8171-1CA532286786}" srcOrd="4" destOrd="0" presId="urn:microsoft.com/office/officeart/2018/2/layout/IconVerticalSolidList"/>
    <dgm:cxn modelId="{6B7DC9CA-42FD-4582-A538-E18957B82ACB}" type="presParOf" srcId="{B7ECFE4F-81E0-4AC6-8171-1CA532286786}" destId="{28F11B2B-9339-4206-BC4B-3A13346B0165}" srcOrd="0" destOrd="0" presId="urn:microsoft.com/office/officeart/2018/2/layout/IconVerticalSolidList"/>
    <dgm:cxn modelId="{44A4917A-61DB-40D5-BEBD-FC65996B0889}" type="presParOf" srcId="{B7ECFE4F-81E0-4AC6-8171-1CA532286786}" destId="{5B98C41E-D8CE-45FE-8F61-95057610BCAE}" srcOrd="1" destOrd="0" presId="urn:microsoft.com/office/officeart/2018/2/layout/IconVerticalSolidList"/>
    <dgm:cxn modelId="{020EA3D2-A7EC-48B4-BF2C-5A736CBCA58F}" type="presParOf" srcId="{B7ECFE4F-81E0-4AC6-8171-1CA532286786}" destId="{F9D06C21-4466-43BB-9108-5E110F8D5EAF}" srcOrd="2" destOrd="0" presId="urn:microsoft.com/office/officeart/2018/2/layout/IconVerticalSolidList"/>
    <dgm:cxn modelId="{7C6FC6F0-FC86-4DD1-BDE4-23B4EA97B23A}" type="presParOf" srcId="{B7ECFE4F-81E0-4AC6-8171-1CA532286786}" destId="{2962E9AA-179E-48BD-BD34-0ABB920C5B09}" srcOrd="3" destOrd="0" presId="urn:microsoft.com/office/officeart/2018/2/layout/IconVerticalSolidList"/>
    <dgm:cxn modelId="{FCDB22DB-746C-41C6-91ED-B6D0CC59E450}" type="presParOf" srcId="{DEA0AC5B-888D-40DE-9E09-0DC195EB3567}" destId="{06C83779-1CF5-4CAD-B8DC-0B657FB34B8A}" srcOrd="5" destOrd="0" presId="urn:microsoft.com/office/officeart/2018/2/layout/IconVerticalSolidList"/>
    <dgm:cxn modelId="{2D5BD123-157F-463A-91F7-7E03A8FDA133}" type="presParOf" srcId="{DEA0AC5B-888D-40DE-9E09-0DC195EB3567}" destId="{7F55F04B-A8FD-4C3F-8CB7-68EE9D13D441}" srcOrd="6" destOrd="0" presId="urn:microsoft.com/office/officeart/2018/2/layout/IconVerticalSolidList"/>
    <dgm:cxn modelId="{BC570603-05CC-4899-8F5E-6D340BDCF888}" type="presParOf" srcId="{7F55F04B-A8FD-4C3F-8CB7-68EE9D13D441}" destId="{E06B1133-7A46-40A8-A600-BF60E79DBD9F}" srcOrd="0" destOrd="0" presId="urn:microsoft.com/office/officeart/2018/2/layout/IconVerticalSolidList"/>
    <dgm:cxn modelId="{40DF7DD9-EC94-42F5-AE17-1921D9EF73E8}" type="presParOf" srcId="{7F55F04B-A8FD-4C3F-8CB7-68EE9D13D441}" destId="{3A54C965-5056-46AC-AD15-03B8F2CF43F2}" srcOrd="1" destOrd="0" presId="urn:microsoft.com/office/officeart/2018/2/layout/IconVerticalSolidList"/>
    <dgm:cxn modelId="{0C6FDC79-4BB0-4D80-859A-9E2FA07310B6}" type="presParOf" srcId="{7F55F04B-A8FD-4C3F-8CB7-68EE9D13D441}" destId="{DD494DCA-D5FD-4220-9D39-3DC173952FE2}" srcOrd="2" destOrd="0" presId="urn:microsoft.com/office/officeart/2018/2/layout/IconVerticalSolidList"/>
    <dgm:cxn modelId="{D63E7131-CBDF-4949-B6E3-332796CD9603}" type="presParOf" srcId="{7F55F04B-A8FD-4C3F-8CB7-68EE9D13D441}" destId="{FF96AB91-0A13-4163-B8EE-65EC1129DD35}" srcOrd="3" destOrd="0" presId="urn:microsoft.com/office/officeart/2018/2/layout/IconVerticalSolidList"/>
    <dgm:cxn modelId="{AC82270E-39F1-4637-8710-B93DD416E192}" type="presParOf" srcId="{DEA0AC5B-888D-40DE-9E09-0DC195EB3567}" destId="{6AC4850C-ECDF-4151-8C2C-B0DE8366FA38}" srcOrd="7" destOrd="0" presId="urn:microsoft.com/office/officeart/2018/2/layout/IconVerticalSolidList"/>
    <dgm:cxn modelId="{C8633318-61FC-4370-BDBC-F415EA1235BA}" type="presParOf" srcId="{DEA0AC5B-888D-40DE-9E09-0DC195EB3567}" destId="{A4DCAA66-D664-493C-89CE-78FD030ACF03}" srcOrd="8" destOrd="0" presId="urn:microsoft.com/office/officeart/2018/2/layout/IconVerticalSolidList"/>
    <dgm:cxn modelId="{DDB5970B-4C91-4502-8594-AA4C5BDD2A69}" type="presParOf" srcId="{A4DCAA66-D664-493C-89CE-78FD030ACF03}" destId="{D99BA294-A9FD-47E8-B070-29707083C336}" srcOrd="0" destOrd="0" presId="urn:microsoft.com/office/officeart/2018/2/layout/IconVerticalSolidList"/>
    <dgm:cxn modelId="{BEBAA7CE-8C9D-4679-9A5A-E0A3E3EBCC6D}" type="presParOf" srcId="{A4DCAA66-D664-493C-89CE-78FD030ACF03}" destId="{8CC08076-3D59-4653-AC27-992A4F255676}" srcOrd="1" destOrd="0" presId="urn:microsoft.com/office/officeart/2018/2/layout/IconVerticalSolidList"/>
    <dgm:cxn modelId="{F32B9B9F-601E-4EF9-AC66-84880C41FEB7}" type="presParOf" srcId="{A4DCAA66-D664-493C-89CE-78FD030ACF03}" destId="{A1121930-8CE5-4111-BFE4-41A484583B32}" srcOrd="2" destOrd="0" presId="urn:microsoft.com/office/officeart/2018/2/layout/IconVerticalSolidList"/>
    <dgm:cxn modelId="{21672961-2BEB-4DFC-AC5D-E095C3F22DD2}" type="presParOf" srcId="{A4DCAA66-D664-493C-89CE-78FD030ACF03}" destId="{4488A747-84EE-4037-AD23-95F5271C9C14}" srcOrd="3" destOrd="0" presId="urn:microsoft.com/office/officeart/2018/2/layout/IconVerticalSolidList"/>
    <dgm:cxn modelId="{87FA75FB-7E23-498C-994A-D9B120DB6A57}" type="presParOf" srcId="{DEA0AC5B-888D-40DE-9E09-0DC195EB3567}" destId="{0D9058FB-679F-40F7-BC72-296277B8D0AF}" srcOrd="9" destOrd="0" presId="urn:microsoft.com/office/officeart/2018/2/layout/IconVerticalSolidList"/>
    <dgm:cxn modelId="{6F1DED08-8C8B-4DDF-98A4-D855F05D50FF}" type="presParOf" srcId="{DEA0AC5B-888D-40DE-9E09-0DC195EB3567}" destId="{C5FE6814-36AD-4258-9E34-ECB798FA8819}" srcOrd="10" destOrd="0" presId="urn:microsoft.com/office/officeart/2018/2/layout/IconVerticalSolidList"/>
    <dgm:cxn modelId="{CF72B2AA-763B-44D2-BBDD-57413E697328}" type="presParOf" srcId="{C5FE6814-36AD-4258-9E34-ECB798FA8819}" destId="{6EDEAE77-3AC0-4C64-9A2B-E301FF29956E}" srcOrd="0" destOrd="0" presId="urn:microsoft.com/office/officeart/2018/2/layout/IconVerticalSolidList"/>
    <dgm:cxn modelId="{FB16BFE3-1478-4555-B022-BB33DD8944D1}" type="presParOf" srcId="{C5FE6814-36AD-4258-9E34-ECB798FA8819}" destId="{B4499A44-5DF2-4FB5-9FC6-CFB952F8ACC5}" srcOrd="1" destOrd="0" presId="urn:microsoft.com/office/officeart/2018/2/layout/IconVerticalSolidList"/>
    <dgm:cxn modelId="{BF1CF2DF-C042-44F1-833B-F2D80C173E21}" type="presParOf" srcId="{C5FE6814-36AD-4258-9E34-ECB798FA8819}" destId="{983E92F7-46C7-4FDD-87E5-E5546216AF58}" srcOrd="2" destOrd="0" presId="urn:microsoft.com/office/officeart/2018/2/layout/IconVerticalSolidList"/>
    <dgm:cxn modelId="{6C4AC7D9-FD50-4B03-A6BD-ED1B962B68B2}" type="presParOf" srcId="{C5FE6814-36AD-4258-9E34-ECB798FA8819}" destId="{30C8D6AC-5435-4192-BDE6-E8D8010316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E45BE0-BEEF-4C69-A1A7-DBEBBE9B37C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226917F-8326-4946-97FF-76F19286AE00}">
      <dgm:prSet/>
      <dgm:spPr/>
      <dgm:t>
        <a:bodyPr/>
        <a:lstStyle/>
        <a:p>
          <a:r>
            <a:rPr lang="en-US"/>
            <a:t>Can be remote or on premise</a:t>
          </a:r>
        </a:p>
      </dgm:t>
    </dgm:pt>
    <dgm:pt modelId="{BF6E31DB-28A5-4C8A-8F94-7871DAB5ECCF}" type="parTrans" cxnId="{08AC4053-32F1-4C4E-9150-26E6E6ABEA30}">
      <dgm:prSet/>
      <dgm:spPr/>
      <dgm:t>
        <a:bodyPr/>
        <a:lstStyle/>
        <a:p>
          <a:endParaRPr lang="en-US"/>
        </a:p>
      </dgm:t>
    </dgm:pt>
    <dgm:pt modelId="{D98B8D6F-916F-4E7B-9A74-015B74E70BAC}" type="sibTrans" cxnId="{08AC4053-32F1-4C4E-9150-26E6E6ABEA30}">
      <dgm:prSet/>
      <dgm:spPr/>
      <dgm:t>
        <a:bodyPr/>
        <a:lstStyle/>
        <a:p>
          <a:endParaRPr lang="en-US"/>
        </a:p>
      </dgm:t>
    </dgm:pt>
    <dgm:pt modelId="{564AA344-AC62-45BE-9B30-86B07AC1BCDD}">
      <dgm:prSet/>
      <dgm:spPr/>
      <dgm:t>
        <a:bodyPr/>
        <a:lstStyle/>
        <a:p>
          <a:r>
            <a:rPr lang="en-US"/>
            <a:t>Same as today’s hosting</a:t>
          </a:r>
        </a:p>
      </dgm:t>
    </dgm:pt>
    <dgm:pt modelId="{578CD2F4-6D78-494C-8752-418F02EA96EE}" type="parTrans" cxnId="{AD51E8B0-23D1-4B2D-91B4-7E41846A85E7}">
      <dgm:prSet/>
      <dgm:spPr/>
      <dgm:t>
        <a:bodyPr/>
        <a:lstStyle/>
        <a:p>
          <a:endParaRPr lang="en-US"/>
        </a:p>
      </dgm:t>
    </dgm:pt>
    <dgm:pt modelId="{44BABEB5-3F07-470F-B069-0DA569A3B892}" type="sibTrans" cxnId="{AD51E8B0-23D1-4B2D-91B4-7E41846A85E7}">
      <dgm:prSet/>
      <dgm:spPr/>
      <dgm:t>
        <a:bodyPr/>
        <a:lstStyle/>
        <a:p>
          <a:endParaRPr lang="en-US"/>
        </a:p>
      </dgm:t>
    </dgm:pt>
    <dgm:pt modelId="{877B92F1-608E-4CDA-9032-FEBE728629BF}">
      <dgm:prSet/>
      <dgm:spPr/>
      <dgm:t>
        <a:bodyPr/>
        <a:lstStyle/>
        <a:p>
          <a:r>
            <a:rPr lang="en-US"/>
            <a:t>Still scalable</a:t>
          </a:r>
        </a:p>
      </dgm:t>
    </dgm:pt>
    <dgm:pt modelId="{BDA7A1C5-978D-4CDF-8D7D-BEA4A19A02AC}" type="parTrans" cxnId="{001C4D78-46D5-4BF6-B82A-87A50EFFDF08}">
      <dgm:prSet/>
      <dgm:spPr/>
      <dgm:t>
        <a:bodyPr/>
        <a:lstStyle/>
        <a:p>
          <a:endParaRPr lang="en-US"/>
        </a:p>
      </dgm:t>
    </dgm:pt>
    <dgm:pt modelId="{BCF8E2DA-D96B-4709-8ABC-8A447F07792A}" type="sibTrans" cxnId="{001C4D78-46D5-4BF6-B82A-87A50EFFDF08}">
      <dgm:prSet/>
      <dgm:spPr/>
      <dgm:t>
        <a:bodyPr/>
        <a:lstStyle/>
        <a:p>
          <a:endParaRPr lang="en-US"/>
        </a:p>
      </dgm:t>
    </dgm:pt>
    <dgm:pt modelId="{048E6D8A-2779-476E-8DDA-8153F45484A2}">
      <dgm:prSet/>
      <dgm:spPr/>
      <dgm:t>
        <a:bodyPr/>
        <a:lstStyle/>
        <a:p>
          <a:r>
            <a:rPr lang="en-US"/>
            <a:t>Most secure</a:t>
          </a:r>
        </a:p>
      </dgm:t>
    </dgm:pt>
    <dgm:pt modelId="{367CCAB3-6A1C-4D68-B770-C947D6B6AC97}" type="parTrans" cxnId="{9B28E084-DA0B-4B6E-A003-B9B08892D0E0}">
      <dgm:prSet/>
      <dgm:spPr/>
      <dgm:t>
        <a:bodyPr/>
        <a:lstStyle/>
        <a:p>
          <a:endParaRPr lang="en-US"/>
        </a:p>
      </dgm:t>
    </dgm:pt>
    <dgm:pt modelId="{9E1C5083-4570-4964-94EE-8A791FAAE265}" type="sibTrans" cxnId="{9B28E084-DA0B-4B6E-A003-B9B08892D0E0}">
      <dgm:prSet/>
      <dgm:spPr/>
      <dgm:t>
        <a:bodyPr/>
        <a:lstStyle/>
        <a:p>
          <a:endParaRPr lang="en-US"/>
        </a:p>
      </dgm:t>
    </dgm:pt>
    <dgm:pt modelId="{54CBF67E-E984-49D4-9A90-E4B92521B2E2}">
      <dgm:prSet/>
      <dgm:spPr/>
      <dgm:t>
        <a:bodyPr/>
        <a:lstStyle/>
        <a:p>
          <a:r>
            <a:rPr lang="en-US"/>
            <a:t>Most control</a:t>
          </a:r>
        </a:p>
      </dgm:t>
    </dgm:pt>
    <dgm:pt modelId="{FF07BC8A-5A7E-4CF0-BE56-DD7E2CF3BA4C}" type="parTrans" cxnId="{E2384B3D-833C-4D6E-82BF-E45A26F58A7D}">
      <dgm:prSet/>
      <dgm:spPr/>
      <dgm:t>
        <a:bodyPr/>
        <a:lstStyle/>
        <a:p>
          <a:endParaRPr lang="en-US"/>
        </a:p>
      </dgm:t>
    </dgm:pt>
    <dgm:pt modelId="{070EDFAB-FDEE-40D9-AB54-8119BEE8F775}" type="sibTrans" cxnId="{E2384B3D-833C-4D6E-82BF-E45A26F58A7D}">
      <dgm:prSet/>
      <dgm:spPr/>
      <dgm:t>
        <a:bodyPr/>
        <a:lstStyle/>
        <a:p>
          <a:endParaRPr lang="en-US"/>
        </a:p>
      </dgm:t>
    </dgm:pt>
    <dgm:pt modelId="{1225BB83-DCB5-4493-9D14-26D6614806C7}">
      <dgm:prSet/>
      <dgm:spPr/>
      <dgm:t>
        <a:bodyPr/>
        <a:lstStyle/>
        <a:p>
          <a:r>
            <a:rPr lang="en-US"/>
            <a:t>More internal costs</a:t>
          </a:r>
        </a:p>
      </dgm:t>
    </dgm:pt>
    <dgm:pt modelId="{01567ED2-1D0C-4F01-8E47-4FE445E0C73D}" type="parTrans" cxnId="{3C3DC402-9B94-4ECB-B93A-48B1776BB780}">
      <dgm:prSet/>
      <dgm:spPr/>
      <dgm:t>
        <a:bodyPr/>
        <a:lstStyle/>
        <a:p>
          <a:endParaRPr lang="en-US"/>
        </a:p>
      </dgm:t>
    </dgm:pt>
    <dgm:pt modelId="{2212D572-A75B-4937-AB63-826DA2CF787B}" type="sibTrans" cxnId="{3C3DC402-9B94-4ECB-B93A-48B1776BB780}">
      <dgm:prSet/>
      <dgm:spPr/>
      <dgm:t>
        <a:bodyPr/>
        <a:lstStyle/>
        <a:p>
          <a:endParaRPr lang="en-US"/>
        </a:p>
      </dgm:t>
    </dgm:pt>
    <dgm:pt modelId="{7E6E3F15-212E-4A89-ACF3-F7CAF227B583}" type="pres">
      <dgm:prSet presAssocID="{1CE45BE0-BEEF-4C69-A1A7-DBEBBE9B37CB}" presName="linear" presStyleCnt="0">
        <dgm:presLayoutVars>
          <dgm:animLvl val="lvl"/>
          <dgm:resizeHandles val="exact"/>
        </dgm:presLayoutVars>
      </dgm:prSet>
      <dgm:spPr/>
    </dgm:pt>
    <dgm:pt modelId="{6FBB4686-8A7A-4772-9830-287D84DEE82F}" type="pres">
      <dgm:prSet presAssocID="{4226917F-8326-4946-97FF-76F19286AE0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D7684A-4C80-43DE-8ADD-93A70321E1C8}" type="pres">
      <dgm:prSet presAssocID="{D98B8D6F-916F-4E7B-9A74-015B74E70BAC}" presName="spacer" presStyleCnt="0"/>
      <dgm:spPr/>
    </dgm:pt>
    <dgm:pt modelId="{F952D01A-FD06-437F-8A18-A0432375B34F}" type="pres">
      <dgm:prSet presAssocID="{564AA344-AC62-45BE-9B30-86B07AC1BCD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F28426D-01D5-4BDC-A9CB-98B822FE5454}" type="pres">
      <dgm:prSet presAssocID="{44BABEB5-3F07-470F-B069-0DA569A3B892}" presName="spacer" presStyleCnt="0"/>
      <dgm:spPr/>
    </dgm:pt>
    <dgm:pt modelId="{408D0BBB-2CFD-4B62-8F9E-CD4D872A9705}" type="pres">
      <dgm:prSet presAssocID="{877B92F1-608E-4CDA-9032-FEBE728629B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B8067D5-F8C1-43A7-AA78-B93D455B4253}" type="pres">
      <dgm:prSet presAssocID="{BCF8E2DA-D96B-4709-8ABC-8A447F07792A}" presName="spacer" presStyleCnt="0"/>
      <dgm:spPr/>
    </dgm:pt>
    <dgm:pt modelId="{0B7674D7-F785-468B-B9D2-B045FC312A8E}" type="pres">
      <dgm:prSet presAssocID="{048E6D8A-2779-476E-8DDA-8153F45484A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B2F1B1B-2454-40B4-971C-9F48B0413167}" type="pres">
      <dgm:prSet presAssocID="{9E1C5083-4570-4964-94EE-8A791FAAE265}" presName="spacer" presStyleCnt="0"/>
      <dgm:spPr/>
    </dgm:pt>
    <dgm:pt modelId="{38DFBC74-0DDF-445A-A85D-4A61F0864783}" type="pres">
      <dgm:prSet presAssocID="{54CBF67E-E984-49D4-9A90-E4B92521B2E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3AEF94B-A382-4B2B-AEDF-815EEC4F5416}" type="pres">
      <dgm:prSet presAssocID="{070EDFAB-FDEE-40D9-AB54-8119BEE8F775}" presName="spacer" presStyleCnt="0"/>
      <dgm:spPr/>
    </dgm:pt>
    <dgm:pt modelId="{2D94A8E1-1411-4579-8833-464A7E1FDA11}" type="pres">
      <dgm:prSet presAssocID="{1225BB83-DCB5-4493-9D14-26D6614806C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C3DC402-9B94-4ECB-B93A-48B1776BB780}" srcId="{1CE45BE0-BEEF-4C69-A1A7-DBEBBE9B37CB}" destId="{1225BB83-DCB5-4493-9D14-26D6614806C7}" srcOrd="5" destOrd="0" parTransId="{01567ED2-1D0C-4F01-8E47-4FE445E0C73D}" sibTransId="{2212D572-A75B-4937-AB63-826DA2CF787B}"/>
    <dgm:cxn modelId="{904E6B06-CB59-498E-AEAF-012AAB45811E}" type="presOf" srcId="{4226917F-8326-4946-97FF-76F19286AE00}" destId="{6FBB4686-8A7A-4772-9830-287D84DEE82F}" srcOrd="0" destOrd="0" presId="urn:microsoft.com/office/officeart/2005/8/layout/vList2"/>
    <dgm:cxn modelId="{E2384B3D-833C-4D6E-82BF-E45A26F58A7D}" srcId="{1CE45BE0-BEEF-4C69-A1A7-DBEBBE9B37CB}" destId="{54CBF67E-E984-49D4-9A90-E4B92521B2E2}" srcOrd="4" destOrd="0" parTransId="{FF07BC8A-5A7E-4CF0-BE56-DD7E2CF3BA4C}" sibTransId="{070EDFAB-FDEE-40D9-AB54-8119BEE8F775}"/>
    <dgm:cxn modelId="{87DD734B-06F2-4605-AE25-2BBD4A1DF6F0}" type="presOf" srcId="{1CE45BE0-BEEF-4C69-A1A7-DBEBBE9B37CB}" destId="{7E6E3F15-212E-4A89-ACF3-F7CAF227B583}" srcOrd="0" destOrd="0" presId="urn:microsoft.com/office/officeart/2005/8/layout/vList2"/>
    <dgm:cxn modelId="{08AC4053-32F1-4C4E-9150-26E6E6ABEA30}" srcId="{1CE45BE0-BEEF-4C69-A1A7-DBEBBE9B37CB}" destId="{4226917F-8326-4946-97FF-76F19286AE00}" srcOrd="0" destOrd="0" parTransId="{BF6E31DB-28A5-4C8A-8F94-7871DAB5ECCF}" sibTransId="{D98B8D6F-916F-4E7B-9A74-015B74E70BAC}"/>
    <dgm:cxn modelId="{001C4D78-46D5-4BF6-B82A-87A50EFFDF08}" srcId="{1CE45BE0-BEEF-4C69-A1A7-DBEBBE9B37CB}" destId="{877B92F1-608E-4CDA-9032-FEBE728629BF}" srcOrd="2" destOrd="0" parTransId="{BDA7A1C5-978D-4CDF-8D7D-BEA4A19A02AC}" sibTransId="{BCF8E2DA-D96B-4709-8ABC-8A447F07792A}"/>
    <dgm:cxn modelId="{0D1ED35A-C617-470E-AF64-3C63572E5BCB}" type="presOf" srcId="{1225BB83-DCB5-4493-9D14-26D6614806C7}" destId="{2D94A8E1-1411-4579-8833-464A7E1FDA11}" srcOrd="0" destOrd="0" presId="urn:microsoft.com/office/officeart/2005/8/layout/vList2"/>
    <dgm:cxn modelId="{1FEAE580-6F7D-4509-93DC-E5B7C61453F2}" type="presOf" srcId="{048E6D8A-2779-476E-8DDA-8153F45484A2}" destId="{0B7674D7-F785-468B-B9D2-B045FC312A8E}" srcOrd="0" destOrd="0" presId="urn:microsoft.com/office/officeart/2005/8/layout/vList2"/>
    <dgm:cxn modelId="{9B28E084-DA0B-4B6E-A003-B9B08892D0E0}" srcId="{1CE45BE0-BEEF-4C69-A1A7-DBEBBE9B37CB}" destId="{048E6D8A-2779-476E-8DDA-8153F45484A2}" srcOrd="3" destOrd="0" parTransId="{367CCAB3-6A1C-4D68-B770-C947D6B6AC97}" sibTransId="{9E1C5083-4570-4964-94EE-8A791FAAE265}"/>
    <dgm:cxn modelId="{6149F988-7BC5-4506-A20C-8820AB586C86}" type="presOf" srcId="{564AA344-AC62-45BE-9B30-86B07AC1BCDD}" destId="{F952D01A-FD06-437F-8A18-A0432375B34F}" srcOrd="0" destOrd="0" presId="urn:microsoft.com/office/officeart/2005/8/layout/vList2"/>
    <dgm:cxn modelId="{0B35C6AD-C7B3-4430-97C3-9D9FB9DF14AC}" type="presOf" srcId="{54CBF67E-E984-49D4-9A90-E4B92521B2E2}" destId="{38DFBC74-0DDF-445A-A85D-4A61F0864783}" srcOrd="0" destOrd="0" presId="urn:microsoft.com/office/officeart/2005/8/layout/vList2"/>
    <dgm:cxn modelId="{AD51E8B0-23D1-4B2D-91B4-7E41846A85E7}" srcId="{1CE45BE0-BEEF-4C69-A1A7-DBEBBE9B37CB}" destId="{564AA344-AC62-45BE-9B30-86B07AC1BCDD}" srcOrd="1" destOrd="0" parTransId="{578CD2F4-6D78-494C-8752-418F02EA96EE}" sibTransId="{44BABEB5-3F07-470F-B069-0DA569A3B892}"/>
    <dgm:cxn modelId="{814A1FDE-4EB7-4172-A7C9-7BB11A4349FA}" type="presOf" srcId="{877B92F1-608E-4CDA-9032-FEBE728629BF}" destId="{408D0BBB-2CFD-4B62-8F9E-CD4D872A9705}" srcOrd="0" destOrd="0" presId="urn:microsoft.com/office/officeart/2005/8/layout/vList2"/>
    <dgm:cxn modelId="{66F3270D-2DA9-44B5-B346-B16A79D0E1FA}" type="presParOf" srcId="{7E6E3F15-212E-4A89-ACF3-F7CAF227B583}" destId="{6FBB4686-8A7A-4772-9830-287D84DEE82F}" srcOrd="0" destOrd="0" presId="urn:microsoft.com/office/officeart/2005/8/layout/vList2"/>
    <dgm:cxn modelId="{A102798B-2C06-4643-BE33-B6DCF39797B4}" type="presParOf" srcId="{7E6E3F15-212E-4A89-ACF3-F7CAF227B583}" destId="{FBD7684A-4C80-43DE-8ADD-93A70321E1C8}" srcOrd="1" destOrd="0" presId="urn:microsoft.com/office/officeart/2005/8/layout/vList2"/>
    <dgm:cxn modelId="{D468EEFE-816E-4603-8DC1-7C53B4C653A3}" type="presParOf" srcId="{7E6E3F15-212E-4A89-ACF3-F7CAF227B583}" destId="{F952D01A-FD06-437F-8A18-A0432375B34F}" srcOrd="2" destOrd="0" presId="urn:microsoft.com/office/officeart/2005/8/layout/vList2"/>
    <dgm:cxn modelId="{294C05FC-DC5E-4697-8544-A58CA2B47489}" type="presParOf" srcId="{7E6E3F15-212E-4A89-ACF3-F7CAF227B583}" destId="{8F28426D-01D5-4BDC-A9CB-98B822FE5454}" srcOrd="3" destOrd="0" presId="urn:microsoft.com/office/officeart/2005/8/layout/vList2"/>
    <dgm:cxn modelId="{3C9A7992-BADC-4AA1-B1B2-867CD770494D}" type="presParOf" srcId="{7E6E3F15-212E-4A89-ACF3-F7CAF227B583}" destId="{408D0BBB-2CFD-4B62-8F9E-CD4D872A9705}" srcOrd="4" destOrd="0" presId="urn:microsoft.com/office/officeart/2005/8/layout/vList2"/>
    <dgm:cxn modelId="{9C1A84AB-B6EE-4131-B823-9AA71F65B105}" type="presParOf" srcId="{7E6E3F15-212E-4A89-ACF3-F7CAF227B583}" destId="{AB8067D5-F8C1-43A7-AA78-B93D455B4253}" srcOrd="5" destOrd="0" presId="urn:microsoft.com/office/officeart/2005/8/layout/vList2"/>
    <dgm:cxn modelId="{D4086FBA-9AE7-4394-BAB3-5720051CA5AD}" type="presParOf" srcId="{7E6E3F15-212E-4A89-ACF3-F7CAF227B583}" destId="{0B7674D7-F785-468B-B9D2-B045FC312A8E}" srcOrd="6" destOrd="0" presId="urn:microsoft.com/office/officeart/2005/8/layout/vList2"/>
    <dgm:cxn modelId="{F0D57772-4E7B-492F-BAFE-59E3BCA79A03}" type="presParOf" srcId="{7E6E3F15-212E-4A89-ACF3-F7CAF227B583}" destId="{2B2F1B1B-2454-40B4-971C-9F48B0413167}" srcOrd="7" destOrd="0" presId="urn:microsoft.com/office/officeart/2005/8/layout/vList2"/>
    <dgm:cxn modelId="{9A8D0EF1-E094-4B72-9868-CD98C9960EFE}" type="presParOf" srcId="{7E6E3F15-212E-4A89-ACF3-F7CAF227B583}" destId="{38DFBC74-0DDF-445A-A85D-4A61F0864783}" srcOrd="8" destOrd="0" presId="urn:microsoft.com/office/officeart/2005/8/layout/vList2"/>
    <dgm:cxn modelId="{AC494EA1-271A-49C0-A293-375CB30F44FB}" type="presParOf" srcId="{7E6E3F15-212E-4A89-ACF3-F7CAF227B583}" destId="{73AEF94B-A382-4B2B-AEDF-815EEC4F5416}" srcOrd="9" destOrd="0" presId="urn:microsoft.com/office/officeart/2005/8/layout/vList2"/>
    <dgm:cxn modelId="{5529A2DF-5B13-46CD-BAE4-B7E9B9DBFEAD}" type="presParOf" srcId="{7E6E3F15-212E-4A89-ACF3-F7CAF227B583}" destId="{2D94A8E1-1411-4579-8833-464A7E1FDA1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0EDD0A-96FE-42D1-A24D-7FE9E60149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D1A35D-E95D-44CF-813F-12C06712A154}">
      <dgm:prSet/>
      <dgm:spPr/>
      <dgm:t>
        <a:bodyPr/>
        <a:lstStyle/>
        <a:p>
          <a:r>
            <a:rPr lang="en-US"/>
            <a:t>All of the above!</a:t>
          </a:r>
        </a:p>
      </dgm:t>
    </dgm:pt>
    <dgm:pt modelId="{04724487-3383-4B76-8155-41743D28C140}" type="parTrans" cxnId="{FFB00C5F-5E9E-4476-814C-FE6497B32055}">
      <dgm:prSet/>
      <dgm:spPr/>
      <dgm:t>
        <a:bodyPr/>
        <a:lstStyle/>
        <a:p>
          <a:endParaRPr lang="en-US"/>
        </a:p>
      </dgm:t>
    </dgm:pt>
    <dgm:pt modelId="{17C8930B-3726-4470-B685-D5464ED8042D}" type="sibTrans" cxnId="{FFB00C5F-5E9E-4476-814C-FE6497B32055}">
      <dgm:prSet/>
      <dgm:spPr/>
      <dgm:t>
        <a:bodyPr/>
        <a:lstStyle/>
        <a:p>
          <a:endParaRPr lang="en-US"/>
        </a:p>
      </dgm:t>
    </dgm:pt>
    <dgm:pt modelId="{3CCD3FFB-53D8-4A8D-8325-E3D297A30035}">
      <dgm:prSet/>
      <dgm:spPr/>
      <dgm:t>
        <a:bodyPr/>
        <a:lstStyle/>
        <a:p>
          <a:r>
            <a:rPr lang="en-US"/>
            <a:t>Can be best of all worlds</a:t>
          </a:r>
        </a:p>
      </dgm:t>
    </dgm:pt>
    <dgm:pt modelId="{7FA963A1-1E44-4321-B732-7F64E15E5A45}" type="parTrans" cxnId="{1FD334CF-918C-4DE5-931B-71E9E8E877EA}">
      <dgm:prSet/>
      <dgm:spPr/>
      <dgm:t>
        <a:bodyPr/>
        <a:lstStyle/>
        <a:p>
          <a:endParaRPr lang="en-US"/>
        </a:p>
      </dgm:t>
    </dgm:pt>
    <dgm:pt modelId="{BA1A137F-9EA3-4963-B1B1-03BCC37A601C}" type="sibTrans" cxnId="{1FD334CF-918C-4DE5-931B-71E9E8E877EA}">
      <dgm:prSet/>
      <dgm:spPr/>
      <dgm:t>
        <a:bodyPr/>
        <a:lstStyle/>
        <a:p>
          <a:endParaRPr lang="en-US"/>
        </a:p>
      </dgm:t>
    </dgm:pt>
    <dgm:pt modelId="{B8AD3131-DCEF-4230-889E-03B58228FB7F}">
      <dgm:prSet/>
      <dgm:spPr/>
      <dgm:t>
        <a:bodyPr/>
        <a:lstStyle/>
        <a:p>
          <a:r>
            <a:rPr lang="en-US"/>
            <a:t>Won’t completely eliminate on premise costs</a:t>
          </a:r>
        </a:p>
      </dgm:t>
    </dgm:pt>
    <dgm:pt modelId="{391EAB1C-A1D2-4529-ABA8-EDA24B8ECEB3}" type="parTrans" cxnId="{3AAF3353-BC80-4F91-A3AE-C7491CA53308}">
      <dgm:prSet/>
      <dgm:spPr/>
      <dgm:t>
        <a:bodyPr/>
        <a:lstStyle/>
        <a:p>
          <a:endParaRPr lang="en-US"/>
        </a:p>
      </dgm:t>
    </dgm:pt>
    <dgm:pt modelId="{66418282-0850-4F78-A728-F1A27025A3F4}" type="sibTrans" cxnId="{3AAF3353-BC80-4F91-A3AE-C7491CA53308}">
      <dgm:prSet/>
      <dgm:spPr/>
      <dgm:t>
        <a:bodyPr/>
        <a:lstStyle/>
        <a:p>
          <a:endParaRPr lang="en-US"/>
        </a:p>
      </dgm:t>
    </dgm:pt>
    <dgm:pt modelId="{93E1F1CD-7873-44DA-9D97-691AFD6694F2}">
      <dgm:prSet/>
      <dgm:spPr/>
      <dgm:t>
        <a:bodyPr/>
        <a:lstStyle/>
        <a:p>
          <a:r>
            <a:rPr lang="en-US"/>
            <a:t>Probably most resource intensive</a:t>
          </a:r>
        </a:p>
      </dgm:t>
    </dgm:pt>
    <dgm:pt modelId="{B6E829AB-D6D8-484E-B4D4-D0399741FA83}" type="parTrans" cxnId="{62BB7B03-6442-4693-AB75-F97E50409B9B}">
      <dgm:prSet/>
      <dgm:spPr/>
      <dgm:t>
        <a:bodyPr/>
        <a:lstStyle/>
        <a:p>
          <a:endParaRPr lang="en-US"/>
        </a:p>
      </dgm:t>
    </dgm:pt>
    <dgm:pt modelId="{393E3B6C-A527-4DBB-8822-3915490A5AAA}" type="sibTrans" cxnId="{62BB7B03-6442-4693-AB75-F97E50409B9B}">
      <dgm:prSet/>
      <dgm:spPr/>
      <dgm:t>
        <a:bodyPr/>
        <a:lstStyle/>
        <a:p>
          <a:endParaRPr lang="en-US"/>
        </a:p>
      </dgm:t>
    </dgm:pt>
    <dgm:pt modelId="{4EB18464-0377-4174-9BE6-128750CD55CD}">
      <dgm:prSet/>
      <dgm:spPr/>
      <dgm:t>
        <a:bodyPr/>
        <a:lstStyle/>
        <a:p>
          <a:r>
            <a:rPr lang="en-US"/>
            <a:t>Addresses security and network concerns</a:t>
          </a:r>
        </a:p>
      </dgm:t>
    </dgm:pt>
    <dgm:pt modelId="{3CBF5007-9CB2-4D0E-8D3E-25B9BF86570B}" type="parTrans" cxnId="{CAECC3B8-7A66-4437-884E-FFC65C6E0A65}">
      <dgm:prSet/>
      <dgm:spPr/>
      <dgm:t>
        <a:bodyPr/>
        <a:lstStyle/>
        <a:p>
          <a:endParaRPr lang="en-US"/>
        </a:p>
      </dgm:t>
    </dgm:pt>
    <dgm:pt modelId="{EEC6E035-6693-40C0-A239-41EEBE18F265}" type="sibTrans" cxnId="{CAECC3B8-7A66-4437-884E-FFC65C6E0A65}">
      <dgm:prSet/>
      <dgm:spPr/>
      <dgm:t>
        <a:bodyPr/>
        <a:lstStyle/>
        <a:p>
          <a:endParaRPr lang="en-US"/>
        </a:p>
      </dgm:t>
    </dgm:pt>
    <dgm:pt modelId="{5362AE08-DAD9-4F2D-B938-1F70A0766E78}">
      <dgm:prSet/>
      <dgm:spPr/>
      <dgm:t>
        <a:bodyPr/>
        <a:lstStyle/>
        <a:p>
          <a:r>
            <a:rPr lang="en-US"/>
            <a:t>Puts the data where it’s needed</a:t>
          </a:r>
        </a:p>
      </dgm:t>
    </dgm:pt>
    <dgm:pt modelId="{667AB733-9DEF-42E7-A68C-16F5766C9394}" type="parTrans" cxnId="{E0257996-87A9-4CF8-BCEC-C7790610AF51}">
      <dgm:prSet/>
      <dgm:spPr/>
      <dgm:t>
        <a:bodyPr/>
        <a:lstStyle/>
        <a:p>
          <a:endParaRPr lang="en-US"/>
        </a:p>
      </dgm:t>
    </dgm:pt>
    <dgm:pt modelId="{2DBA697E-005D-4B33-9D28-EAE02D04F54B}" type="sibTrans" cxnId="{E0257996-87A9-4CF8-BCEC-C7790610AF51}">
      <dgm:prSet/>
      <dgm:spPr/>
      <dgm:t>
        <a:bodyPr/>
        <a:lstStyle/>
        <a:p>
          <a:endParaRPr lang="en-US"/>
        </a:p>
      </dgm:t>
    </dgm:pt>
    <dgm:pt modelId="{938D8FBB-6884-4A15-8187-106D68E6BC10}" type="pres">
      <dgm:prSet presAssocID="{1D0EDD0A-96FE-42D1-A24D-7FE9E601490D}" presName="root" presStyleCnt="0">
        <dgm:presLayoutVars>
          <dgm:dir/>
          <dgm:resizeHandles val="exact"/>
        </dgm:presLayoutVars>
      </dgm:prSet>
      <dgm:spPr/>
    </dgm:pt>
    <dgm:pt modelId="{58E2B7D2-0A61-4A5A-AE0A-725358278011}" type="pres">
      <dgm:prSet presAssocID="{8CD1A35D-E95D-44CF-813F-12C06712A154}" presName="compNode" presStyleCnt="0"/>
      <dgm:spPr/>
    </dgm:pt>
    <dgm:pt modelId="{BA194A36-329A-4BB2-9E25-A641183E7A23}" type="pres">
      <dgm:prSet presAssocID="{8CD1A35D-E95D-44CF-813F-12C06712A154}" presName="bgRect" presStyleLbl="bgShp" presStyleIdx="0" presStyleCnt="6"/>
      <dgm:spPr/>
    </dgm:pt>
    <dgm:pt modelId="{C12392E1-13FB-4274-9920-34B419AD268E}" type="pres">
      <dgm:prSet presAssocID="{8CD1A35D-E95D-44CF-813F-12C06712A15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1D61171-8BCE-4E6A-8D0D-B9A102EA1CDD}" type="pres">
      <dgm:prSet presAssocID="{8CD1A35D-E95D-44CF-813F-12C06712A154}" presName="spaceRect" presStyleCnt="0"/>
      <dgm:spPr/>
    </dgm:pt>
    <dgm:pt modelId="{3C8AE69F-A698-4111-9DFA-704E1061C828}" type="pres">
      <dgm:prSet presAssocID="{8CD1A35D-E95D-44CF-813F-12C06712A154}" presName="parTx" presStyleLbl="revTx" presStyleIdx="0" presStyleCnt="6">
        <dgm:presLayoutVars>
          <dgm:chMax val="0"/>
          <dgm:chPref val="0"/>
        </dgm:presLayoutVars>
      </dgm:prSet>
      <dgm:spPr/>
    </dgm:pt>
    <dgm:pt modelId="{BA7BCB4F-CACB-49DC-95BA-495418DBF48D}" type="pres">
      <dgm:prSet presAssocID="{17C8930B-3726-4470-B685-D5464ED8042D}" presName="sibTrans" presStyleCnt="0"/>
      <dgm:spPr/>
    </dgm:pt>
    <dgm:pt modelId="{08A5D647-CC31-434C-85F2-AF985CF71AEA}" type="pres">
      <dgm:prSet presAssocID="{3CCD3FFB-53D8-4A8D-8325-E3D297A30035}" presName="compNode" presStyleCnt="0"/>
      <dgm:spPr/>
    </dgm:pt>
    <dgm:pt modelId="{448413CD-0C60-41D0-B433-CEBEC2646853}" type="pres">
      <dgm:prSet presAssocID="{3CCD3FFB-53D8-4A8D-8325-E3D297A30035}" presName="bgRect" presStyleLbl="bgShp" presStyleIdx="1" presStyleCnt="6"/>
      <dgm:spPr/>
    </dgm:pt>
    <dgm:pt modelId="{2D12C563-6B2A-4A4E-B522-D54294E14E75}" type="pres">
      <dgm:prSet presAssocID="{3CCD3FFB-53D8-4A8D-8325-E3D297A3003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2E9257F-67C3-4D86-B22B-E946C853F47E}" type="pres">
      <dgm:prSet presAssocID="{3CCD3FFB-53D8-4A8D-8325-E3D297A30035}" presName="spaceRect" presStyleCnt="0"/>
      <dgm:spPr/>
    </dgm:pt>
    <dgm:pt modelId="{D8FD3802-9430-41F6-A704-4D0E8DB3FD19}" type="pres">
      <dgm:prSet presAssocID="{3CCD3FFB-53D8-4A8D-8325-E3D297A30035}" presName="parTx" presStyleLbl="revTx" presStyleIdx="1" presStyleCnt="6">
        <dgm:presLayoutVars>
          <dgm:chMax val="0"/>
          <dgm:chPref val="0"/>
        </dgm:presLayoutVars>
      </dgm:prSet>
      <dgm:spPr/>
    </dgm:pt>
    <dgm:pt modelId="{33D1D383-AD21-4A33-94DC-FC10B85AEFE0}" type="pres">
      <dgm:prSet presAssocID="{BA1A137F-9EA3-4963-B1B1-03BCC37A601C}" presName="sibTrans" presStyleCnt="0"/>
      <dgm:spPr/>
    </dgm:pt>
    <dgm:pt modelId="{E31F4519-15B8-4F25-99C7-56EBB4068AB5}" type="pres">
      <dgm:prSet presAssocID="{B8AD3131-DCEF-4230-889E-03B58228FB7F}" presName="compNode" presStyleCnt="0"/>
      <dgm:spPr/>
    </dgm:pt>
    <dgm:pt modelId="{5B88AF7E-72A7-4D41-B7EE-73CD4BF1D684}" type="pres">
      <dgm:prSet presAssocID="{B8AD3131-DCEF-4230-889E-03B58228FB7F}" presName="bgRect" presStyleLbl="bgShp" presStyleIdx="2" presStyleCnt="6"/>
      <dgm:spPr/>
    </dgm:pt>
    <dgm:pt modelId="{6450E115-6CF1-48B7-A4A3-54739F1FE367}" type="pres">
      <dgm:prSet presAssocID="{B8AD3131-DCEF-4230-889E-03B58228FB7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FC3CC9E7-10DE-41F3-8327-51F8AA343D9B}" type="pres">
      <dgm:prSet presAssocID="{B8AD3131-DCEF-4230-889E-03B58228FB7F}" presName="spaceRect" presStyleCnt="0"/>
      <dgm:spPr/>
    </dgm:pt>
    <dgm:pt modelId="{40D22B56-5947-4673-BE33-1C901888DA0D}" type="pres">
      <dgm:prSet presAssocID="{B8AD3131-DCEF-4230-889E-03B58228FB7F}" presName="parTx" presStyleLbl="revTx" presStyleIdx="2" presStyleCnt="6">
        <dgm:presLayoutVars>
          <dgm:chMax val="0"/>
          <dgm:chPref val="0"/>
        </dgm:presLayoutVars>
      </dgm:prSet>
      <dgm:spPr/>
    </dgm:pt>
    <dgm:pt modelId="{9250FA51-EAC9-40A3-A385-51F9A2BD8AAE}" type="pres">
      <dgm:prSet presAssocID="{66418282-0850-4F78-A728-F1A27025A3F4}" presName="sibTrans" presStyleCnt="0"/>
      <dgm:spPr/>
    </dgm:pt>
    <dgm:pt modelId="{835A0EE9-C374-4D77-AD9F-050772EE5C87}" type="pres">
      <dgm:prSet presAssocID="{93E1F1CD-7873-44DA-9D97-691AFD6694F2}" presName="compNode" presStyleCnt="0"/>
      <dgm:spPr/>
    </dgm:pt>
    <dgm:pt modelId="{5C784DF2-0519-49B9-ADEB-523CC3D6B897}" type="pres">
      <dgm:prSet presAssocID="{93E1F1CD-7873-44DA-9D97-691AFD6694F2}" presName="bgRect" presStyleLbl="bgShp" presStyleIdx="3" presStyleCnt="6"/>
      <dgm:spPr/>
    </dgm:pt>
    <dgm:pt modelId="{7A47E556-0B51-48DF-B89F-0D0229CA0069}" type="pres">
      <dgm:prSet presAssocID="{93E1F1CD-7873-44DA-9D97-691AFD6694F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 under Magnifying Glass"/>
        </a:ext>
      </dgm:extLst>
    </dgm:pt>
    <dgm:pt modelId="{DA827764-3CE0-4FB2-BF66-79BD14C63254}" type="pres">
      <dgm:prSet presAssocID="{93E1F1CD-7873-44DA-9D97-691AFD6694F2}" presName="spaceRect" presStyleCnt="0"/>
      <dgm:spPr/>
    </dgm:pt>
    <dgm:pt modelId="{ED1375E5-57C0-43CA-BEC7-43CF154D012E}" type="pres">
      <dgm:prSet presAssocID="{93E1F1CD-7873-44DA-9D97-691AFD6694F2}" presName="parTx" presStyleLbl="revTx" presStyleIdx="3" presStyleCnt="6">
        <dgm:presLayoutVars>
          <dgm:chMax val="0"/>
          <dgm:chPref val="0"/>
        </dgm:presLayoutVars>
      </dgm:prSet>
      <dgm:spPr/>
    </dgm:pt>
    <dgm:pt modelId="{C0187250-0A17-401F-9FF5-9D763D3B4883}" type="pres">
      <dgm:prSet presAssocID="{393E3B6C-A527-4DBB-8822-3915490A5AAA}" presName="sibTrans" presStyleCnt="0"/>
      <dgm:spPr/>
    </dgm:pt>
    <dgm:pt modelId="{1E33B591-8F7E-4297-B154-B1787EBA002F}" type="pres">
      <dgm:prSet presAssocID="{4EB18464-0377-4174-9BE6-128750CD55CD}" presName="compNode" presStyleCnt="0"/>
      <dgm:spPr/>
    </dgm:pt>
    <dgm:pt modelId="{E5F6C3CD-44AC-4E52-8E81-ED468744F4E6}" type="pres">
      <dgm:prSet presAssocID="{4EB18464-0377-4174-9BE6-128750CD55CD}" presName="bgRect" presStyleLbl="bgShp" presStyleIdx="4" presStyleCnt="6"/>
      <dgm:spPr/>
    </dgm:pt>
    <dgm:pt modelId="{389681A5-F73B-488C-B9B9-2D4AFF59D0BB}" type="pres">
      <dgm:prSet presAssocID="{4EB18464-0377-4174-9BE6-128750CD55C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945CACCB-231C-49A8-A56F-B8BD40EA2720}" type="pres">
      <dgm:prSet presAssocID="{4EB18464-0377-4174-9BE6-128750CD55CD}" presName="spaceRect" presStyleCnt="0"/>
      <dgm:spPr/>
    </dgm:pt>
    <dgm:pt modelId="{0C82CDFF-EEFE-49A8-AB52-D60500FB8CB1}" type="pres">
      <dgm:prSet presAssocID="{4EB18464-0377-4174-9BE6-128750CD55CD}" presName="parTx" presStyleLbl="revTx" presStyleIdx="4" presStyleCnt="6">
        <dgm:presLayoutVars>
          <dgm:chMax val="0"/>
          <dgm:chPref val="0"/>
        </dgm:presLayoutVars>
      </dgm:prSet>
      <dgm:spPr/>
    </dgm:pt>
    <dgm:pt modelId="{85E15D7E-ACF2-4997-B0CF-947CD85EA094}" type="pres">
      <dgm:prSet presAssocID="{EEC6E035-6693-40C0-A239-41EEBE18F265}" presName="sibTrans" presStyleCnt="0"/>
      <dgm:spPr/>
    </dgm:pt>
    <dgm:pt modelId="{83C757CA-24C0-4EC1-B3FB-AEFA1AB09E81}" type="pres">
      <dgm:prSet presAssocID="{5362AE08-DAD9-4F2D-B938-1F70A0766E78}" presName="compNode" presStyleCnt="0"/>
      <dgm:spPr/>
    </dgm:pt>
    <dgm:pt modelId="{4B423FDC-6DBA-4120-BE58-52F5EEAA155D}" type="pres">
      <dgm:prSet presAssocID="{5362AE08-DAD9-4F2D-B938-1F70A0766E78}" presName="bgRect" presStyleLbl="bgShp" presStyleIdx="5" presStyleCnt="6"/>
      <dgm:spPr/>
    </dgm:pt>
    <dgm:pt modelId="{3FD11016-21D8-4B27-AAC6-9C67951A88A6}" type="pres">
      <dgm:prSet presAssocID="{5362AE08-DAD9-4F2D-B938-1F70A0766E7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B5F94BD6-0BFE-496B-A14C-A4DE1C7AE276}" type="pres">
      <dgm:prSet presAssocID="{5362AE08-DAD9-4F2D-B938-1F70A0766E78}" presName="spaceRect" presStyleCnt="0"/>
      <dgm:spPr/>
    </dgm:pt>
    <dgm:pt modelId="{200B931F-3F25-4996-9D01-A46BEC654595}" type="pres">
      <dgm:prSet presAssocID="{5362AE08-DAD9-4F2D-B938-1F70A0766E7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2BB7B03-6442-4693-AB75-F97E50409B9B}" srcId="{1D0EDD0A-96FE-42D1-A24D-7FE9E601490D}" destId="{93E1F1CD-7873-44DA-9D97-691AFD6694F2}" srcOrd="3" destOrd="0" parTransId="{B6E829AB-D6D8-484E-B4D4-D0399741FA83}" sibTransId="{393E3B6C-A527-4DBB-8822-3915490A5AAA}"/>
    <dgm:cxn modelId="{6127AE31-3A70-4239-A35E-B68A887DAE60}" type="presOf" srcId="{93E1F1CD-7873-44DA-9D97-691AFD6694F2}" destId="{ED1375E5-57C0-43CA-BEC7-43CF154D012E}" srcOrd="0" destOrd="0" presId="urn:microsoft.com/office/officeart/2018/2/layout/IconVerticalSolidList"/>
    <dgm:cxn modelId="{A8EF4A35-B8C5-4948-86E7-7DA8BD80C52B}" type="presOf" srcId="{8CD1A35D-E95D-44CF-813F-12C06712A154}" destId="{3C8AE69F-A698-4111-9DFA-704E1061C828}" srcOrd="0" destOrd="0" presId="urn:microsoft.com/office/officeart/2018/2/layout/IconVerticalSolidList"/>
    <dgm:cxn modelId="{FFB00C5F-5E9E-4476-814C-FE6497B32055}" srcId="{1D0EDD0A-96FE-42D1-A24D-7FE9E601490D}" destId="{8CD1A35D-E95D-44CF-813F-12C06712A154}" srcOrd="0" destOrd="0" parTransId="{04724487-3383-4B76-8155-41743D28C140}" sibTransId="{17C8930B-3726-4470-B685-D5464ED8042D}"/>
    <dgm:cxn modelId="{62603344-BC4B-424D-B55D-27091D101DE3}" type="presOf" srcId="{1D0EDD0A-96FE-42D1-A24D-7FE9E601490D}" destId="{938D8FBB-6884-4A15-8187-106D68E6BC10}" srcOrd="0" destOrd="0" presId="urn:microsoft.com/office/officeart/2018/2/layout/IconVerticalSolidList"/>
    <dgm:cxn modelId="{3AAF3353-BC80-4F91-A3AE-C7491CA53308}" srcId="{1D0EDD0A-96FE-42D1-A24D-7FE9E601490D}" destId="{B8AD3131-DCEF-4230-889E-03B58228FB7F}" srcOrd="2" destOrd="0" parTransId="{391EAB1C-A1D2-4529-ABA8-EDA24B8ECEB3}" sibTransId="{66418282-0850-4F78-A728-F1A27025A3F4}"/>
    <dgm:cxn modelId="{469B0F8E-CCFD-48FF-B9ED-7C47B43EFE32}" type="presOf" srcId="{4EB18464-0377-4174-9BE6-128750CD55CD}" destId="{0C82CDFF-EEFE-49A8-AB52-D60500FB8CB1}" srcOrd="0" destOrd="0" presId="urn:microsoft.com/office/officeart/2018/2/layout/IconVerticalSolidList"/>
    <dgm:cxn modelId="{E0257996-87A9-4CF8-BCEC-C7790610AF51}" srcId="{1D0EDD0A-96FE-42D1-A24D-7FE9E601490D}" destId="{5362AE08-DAD9-4F2D-B938-1F70A0766E78}" srcOrd="5" destOrd="0" parTransId="{667AB733-9DEF-42E7-A68C-16F5766C9394}" sibTransId="{2DBA697E-005D-4B33-9D28-EAE02D04F54B}"/>
    <dgm:cxn modelId="{423A559B-FF94-4A11-8E65-C38BBFC418E5}" type="presOf" srcId="{3CCD3FFB-53D8-4A8D-8325-E3D297A30035}" destId="{D8FD3802-9430-41F6-A704-4D0E8DB3FD19}" srcOrd="0" destOrd="0" presId="urn:microsoft.com/office/officeart/2018/2/layout/IconVerticalSolidList"/>
    <dgm:cxn modelId="{BF679E9F-AEA7-44E7-96E4-EE533F20478D}" type="presOf" srcId="{B8AD3131-DCEF-4230-889E-03B58228FB7F}" destId="{40D22B56-5947-4673-BE33-1C901888DA0D}" srcOrd="0" destOrd="0" presId="urn:microsoft.com/office/officeart/2018/2/layout/IconVerticalSolidList"/>
    <dgm:cxn modelId="{CAECC3B8-7A66-4437-884E-FFC65C6E0A65}" srcId="{1D0EDD0A-96FE-42D1-A24D-7FE9E601490D}" destId="{4EB18464-0377-4174-9BE6-128750CD55CD}" srcOrd="4" destOrd="0" parTransId="{3CBF5007-9CB2-4D0E-8D3E-25B9BF86570B}" sibTransId="{EEC6E035-6693-40C0-A239-41EEBE18F265}"/>
    <dgm:cxn modelId="{1FD334CF-918C-4DE5-931B-71E9E8E877EA}" srcId="{1D0EDD0A-96FE-42D1-A24D-7FE9E601490D}" destId="{3CCD3FFB-53D8-4A8D-8325-E3D297A30035}" srcOrd="1" destOrd="0" parTransId="{7FA963A1-1E44-4321-B732-7F64E15E5A45}" sibTransId="{BA1A137F-9EA3-4963-B1B1-03BCC37A601C}"/>
    <dgm:cxn modelId="{088122F9-64B1-49C8-8B33-4E0C78F90854}" type="presOf" srcId="{5362AE08-DAD9-4F2D-B938-1F70A0766E78}" destId="{200B931F-3F25-4996-9D01-A46BEC654595}" srcOrd="0" destOrd="0" presId="urn:microsoft.com/office/officeart/2018/2/layout/IconVerticalSolidList"/>
    <dgm:cxn modelId="{01E79BAD-5DA3-4412-BF8E-2CE1271746FB}" type="presParOf" srcId="{938D8FBB-6884-4A15-8187-106D68E6BC10}" destId="{58E2B7D2-0A61-4A5A-AE0A-725358278011}" srcOrd="0" destOrd="0" presId="urn:microsoft.com/office/officeart/2018/2/layout/IconVerticalSolidList"/>
    <dgm:cxn modelId="{9DDCF753-D4E6-4A4D-AEBA-D8A61542C640}" type="presParOf" srcId="{58E2B7D2-0A61-4A5A-AE0A-725358278011}" destId="{BA194A36-329A-4BB2-9E25-A641183E7A23}" srcOrd="0" destOrd="0" presId="urn:microsoft.com/office/officeart/2018/2/layout/IconVerticalSolidList"/>
    <dgm:cxn modelId="{501A7288-E743-401F-BF75-01579C783938}" type="presParOf" srcId="{58E2B7D2-0A61-4A5A-AE0A-725358278011}" destId="{C12392E1-13FB-4274-9920-34B419AD268E}" srcOrd="1" destOrd="0" presId="urn:microsoft.com/office/officeart/2018/2/layout/IconVerticalSolidList"/>
    <dgm:cxn modelId="{234F7647-55EB-472E-8633-AC90159C1113}" type="presParOf" srcId="{58E2B7D2-0A61-4A5A-AE0A-725358278011}" destId="{11D61171-8BCE-4E6A-8D0D-B9A102EA1CDD}" srcOrd="2" destOrd="0" presId="urn:microsoft.com/office/officeart/2018/2/layout/IconVerticalSolidList"/>
    <dgm:cxn modelId="{4B80736F-718C-4A6E-94C2-F53418F415DF}" type="presParOf" srcId="{58E2B7D2-0A61-4A5A-AE0A-725358278011}" destId="{3C8AE69F-A698-4111-9DFA-704E1061C828}" srcOrd="3" destOrd="0" presId="urn:microsoft.com/office/officeart/2018/2/layout/IconVerticalSolidList"/>
    <dgm:cxn modelId="{94AFF6AB-A0C3-4037-A0CF-811E2E9F7184}" type="presParOf" srcId="{938D8FBB-6884-4A15-8187-106D68E6BC10}" destId="{BA7BCB4F-CACB-49DC-95BA-495418DBF48D}" srcOrd="1" destOrd="0" presId="urn:microsoft.com/office/officeart/2018/2/layout/IconVerticalSolidList"/>
    <dgm:cxn modelId="{A338951A-A633-477D-AA36-CE4003901313}" type="presParOf" srcId="{938D8FBB-6884-4A15-8187-106D68E6BC10}" destId="{08A5D647-CC31-434C-85F2-AF985CF71AEA}" srcOrd="2" destOrd="0" presId="urn:microsoft.com/office/officeart/2018/2/layout/IconVerticalSolidList"/>
    <dgm:cxn modelId="{237DE2C9-70A0-48DF-8AB1-02E44DB0CDCE}" type="presParOf" srcId="{08A5D647-CC31-434C-85F2-AF985CF71AEA}" destId="{448413CD-0C60-41D0-B433-CEBEC2646853}" srcOrd="0" destOrd="0" presId="urn:microsoft.com/office/officeart/2018/2/layout/IconVerticalSolidList"/>
    <dgm:cxn modelId="{EBBA3745-3E25-4030-8A0A-5F6299232D7F}" type="presParOf" srcId="{08A5D647-CC31-434C-85F2-AF985CF71AEA}" destId="{2D12C563-6B2A-4A4E-B522-D54294E14E75}" srcOrd="1" destOrd="0" presId="urn:microsoft.com/office/officeart/2018/2/layout/IconVerticalSolidList"/>
    <dgm:cxn modelId="{B2B915B2-D6A6-495E-81B6-8A1B7767AC18}" type="presParOf" srcId="{08A5D647-CC31-434C-85F2-AF985CF71AEA}" destId="{82E9257F-67C3-4D86-B22B-E946C853F47E}" srcOrd="2" destOrd="0" presId="urn:microsoft.com/office/officeart/2018/2/layout/IconVerticalSolidList"/>
    <dgm:cxn modelId="{780ABBB7-72F1-4D11-8E42-57FEC512538E}" type="presParOf" srcId="{08A5D647-CC31-434C-85F2-AF985CF71AEA}" destId="{D8FD3802-9430-41F6-A704-4D0E8DB3FD19}" srcOrd="3" destOrd="0" presId="urn:microsoft.com/office/officeart/2018/2/layout/IconVerticalSolidList"/>
    <dgm:cxn modelId="{992B9220-2187-422E-A2D2-DE11D3A712CD}" type="presParOf" srcId="{938D8FBB-6884-4A15-8187-106D68E6BC10}" destId="{33D1D383-AD21-4A33-94DC-FC10B85AEFE0}" srcOrd="3" destOrd="0" presId="urn:microsoft.com/office/officeart/2018/2/layout/IconVerticalSolidList"/>
    <dgm:cxn modelId="{8D83943C-5C86-4E44-8B9D-B7FE44F906A0}" type="presParOf" srcId="{938D8FBB-6884-4A15-8187-106D68E6BC10}" destId="{E31F4519-15B8-4F25-99C7-56EBB4068AB5}" srcOrd="4" destOrd="0" presId="urn:microsoft.com/office/officeart/2018/2/layout/IconVerticalSolidList"/>
    <dgm:cxn modelId="{291756D8-FA69-497C-945A-79DE3B4F9B35}" type="presParOf" srcId="{E31F4519-15B8-4F25-99C7-56EBB4068AB5}" destId="{5B88AF7E-72A7-4D41-B7EE-73CD4BF1D684}" srcOrd="0" destOrd="0" presId="urn:microsoft.com/office/officeart/2018/2/layout/IconVerticalSolidList"/>
    <dgm:cxn modelId="{8D79151A-F527-4644-8AB3-9A2308B45EB7}" type="presParOf" srcId="{E31F4519-15B8-4F25-99C7-56EBB4068AB5}" destId="{6450E115-6CF1-48B7-A4A3-54739F1FE367}" srcOrd="1" destOrd="0" presId="urn:microsoft.com/office/officeart/2018/2/layout/IconVerticalSolidList"/>
    <dgm:cxn modelId="{DA295FB7-8A6D-498A-8210-B5F6E33774C3}" type="presParOf" srcId="{E31F4519-15B8-4F25-99C7-56EBB4068AB5}" destId="{FC3CC9E7-10DE-41F3-8327-51F8AA343D9B}" srcOrd="2" destOrd="0" presId="urn:microsoft.com/office/officeart/2018/2/layout/IconVerticalSolidList"/>
    <dgm:cxn modelId="{09C052D9-C3C0-4C31-A578-41D7617A48CD}" type="presParOf" srcId="{E31F4519-15B8-4F25-99C7-56EBB4068AB5}" destId="{40D22B56-5947-4673-BE33-1C901888DA0D}" srcOrd="3" destOrd="0" presId="urn:microsoft.com/office/officeart/2018/2/layout/IconVerticalSolidList"/>
    <dgm:cxn modelId="{90E28743-3805-43CE-B343-487456BAD473}" type="presParOf" srcId="{938D8FBB-6884-4A15-8187-106D68E6BC10}" destId="{9250FA51-EAC9-40A3-A385-51F9A2BD8AAE}" srcOrd="5" destOrd="0" presId="urn:microsoft.com/office/officeart/2018/2/layout/IconVerticalSolidList"/>
    <dgm:cxn modelId="{FEE2073F-16CE-4818-B93E-5A7DBB143636}" type="presParOf" srcId="{938D8FBB-6884-4A15-8187-106D68E6BC10}" destId="{835A0EE9-C374-4D77-AD9F-050772EE5C87}" srcOrd="6" destOrd="0" presId="urn:microsoft.com/office/officeart/2018/2/layout/IconVerticalSolidList"/>
    <dgm:cxn modelId="{C32C489F-D1AE-4426-B9C8-D5FC17A7ABC9}" type="presParOf" srcId="{835A0EE9-C374-4D77-AD9F-050772EE5C87}" destId="{5C784DF2-0519-49B9-ADEB-523CC3D6B897}" srcOrd="0" destOrd="0" presId="urn:microsoft.com/office/officeart/2018/2/layout/IconVerticalSolidList"/>
    <dgm:cxn modelId="{988395F8-02C1-4FF1-9B04-C264C5D164AA}" type="presParOf" srcId="{835A0EE9-C374-4D77-AD9F-050772EE5C87}" destId="{7A47E556-0B51-48DF-B89F-0D0229CA0069}" srcOrd="1" destOrd="0" presId="urn:microsoft.com/office/officeart/2018/2/layout/IconVerticalSolidList"/>
    <dgm:cxn modelId="{182AA2A1-889F-4ADF-BF28-3C688A32D804}" type="presParOf" srcId="{835A0EE9-C374-4D77-AD9F-050772EE5C87}" destId="{DA827764-3CE0-4FB2-BF66-79BD14C63254}" srcOrd="2" destOrd="0" presId="urn:microsoft.com/office/officeart/2018/2/layout/IconVerticalSolidList"/>
    <dgm:cxn modelId="{066D0641-EC2C-43DC-A9D4-CCEA1A7CC166}" type="presParOf" srcId="{835A0EE9-C374-4D77-AD9F-050772EE5C87}" destId="{ED1375E5-57C0-43CA-BEC7-43CF154D012E}" srcOrd="3" destOrd="0" presId="urn:microsoft.com/office/officeart/2018/2/layout/IconVerticalSolidList"/>
    <dgm:cxn modelId="{74E4CA6F-EE4D-4294-A854-C15DE55789D5}" type="presParOf" srcId="{938D8FBB-6884-4A15-8187-106D68E6BC10}" destId="{C0187250-0A17-401F-9FF5-9D763D3B4883}" srcOrd="7" destOrd="0" presId="urn:microsoft.com/office/officeart/2018/2/layout/IconVerticalSolidList"/>
    <dgm:cxn modelId="{368CA771-0213-4299-9BE9-3730ACC4B252}" type="presParOf" srcId="{938D8FBB-6884-4A15-8187-106D68E6BC10}" destId="{1E33B591-8F7E-4297-B154-B1787EBA002F}" srcOrd="8" destOrd="0" presId="urn:microsoft.com/office/officeart/2018/2/layout/IconVerticalSolidList"/>
    <dgm:cxn modelId="{CA2D36F0-2236-48ED-A320-4B238A5A8F4C}" type="presParOf" srcId="{1E33B591-8F7E-4297-B154-B1787EBA002F}" destId="{E5F6C3CD-44AC-4E52-8E81-ED468744F4E6}" srcOrd="0" destOrd="0" presId="urn:microsoft.com/office/officeart/2018/2/layout/IconVerticalSolidList"/>
    <dgm:cxn modelId="{4329F4E4-49F2-498C-8EC7-BD5D4151B500}" type="presParOf" srcId="{1E33B591-8F7E-4297-B154-B1787EBA002F}" destId="{389681A5-F73B-488C-B9B9-2D4AFF59D0BB}" srcOrd="1" destOrd="0" presId="urn:microsoft.com/office/officeart/2018/2/layout/IconVerticalSolidList"/>
    <dgm:cxn modelId="{D6C06E2D-5EBE-4984-AF87-4607E45D5F15}" type="presParOf" srcId="{1E33B591-8F7E-4297-B154-B1787EBA002F}" destId="{945CACCB-231C-49A8-A56F-B8BD40EA2720}" srcOrd="2" destOrd="0" presId="urn:microsoft.com/office/officeart/2018/2/layout/IconVerticalSolidList"/>
    <dgm:cxn modelId="{AF6C4881-0971-4F3B-A071-E618390F0567}" type="presParOf" srcId="{1E33B591-8F7E-4297-B154-B1787EBA002F}" destId="{0C82CDFF-EEFE-49A8-AB52-D60500FB8CB1}" srcOrd="3" destOrd="0" presId="urn:microsoft.com/office/officeart/2018/2/layout/IconVerticalSolidList"/>
    <dgm:cxn modelId="{67A512A3-66F6-43AC-9BB6-2B0F22601251}" type="presParOf" srcId="{938D8FBB-6884-4A15-8187-106D68E6BC10}" destId="{85E15D7E-ACF2-4997-B0CF-947CD85EA094}" srcOrd="9" destOrd="0" presId="urn:microsoft.com/office/officeart/2018/2/layout/IconVerticalSolidList"/>
    <dgm:cxn modelId="{E565F44D-3964-424E-941A-AAB602EBE9EC}" type="presParOf" srcId="{938D8FBB-6884-4A15-8187-106D68E6BC10}" destId="{83C757CA-24C0-4EC1-B3FB-AEFA1AB09E81}" srcOrd="10" destOrd="0" presId="urn:microsoft.com/office/officeart/2018/2/layout/IconVerticalSolidList"/>
    <dgm:cxn modelId="{A7727774-D6F8-4EB5-90EE-C64EDCBD8177}" type="presParOf" srcId="{83C757CA-24C0-4EC1-B3FB-AEFA1AB09E81}" destId="{4B423FDC-6DBA-4120-BE58-52F5EEAA155D}" srcOrd="0" destOrd="0" presId="urn:microsoft.com/office/officeart/2018/2/layout/IconVerticalSolidList"/>
    <dgm:cxn modelId="{40783EDD-C43A-4F74-8F51-5A1F89A8BBC1}" type="presParOf" srcId="{83C757CA-24C0-4EC1-B3FB-AEFA1AB09E81}" destId="{3FD11016-21D8-4B27-AAC6-9C67951A88A6}" srcOrd="1" destOrd="0" presId="urn:microsoft.com/office/officeart/2018/2/layout/IconVerticalSolidList"/>
    <dgm:cxn modelId="{2D333A30-BB91-462A-9742-1E50E980C764}" type="presParOf" srcId="{83C757CA-24C0-4EC1-B3FB-AEFA1AB09E81}" destId="{B5F94BD6-0BFE-496B-A14C-A4DE1C7AE276}" srcOrd="2" destOrd="0" presId="urn:microsoft.com/office/officeart/2018/2/layout/IconVerticalSolidList"/>
    <dgm:cxn modelId="{A8C6866C-BC3B-4C15-B23D-5C2F7DF3B691}" type="presParOf" srcId="{83C757CA-24C0-4EC1-B3FB-AEFA1AB09E81}" destId="{200B931F-3F25-4996-9D01-A46BEC6545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8F459E-F979-470B-8730-6BB173F1455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90B1767E-39C4-402D-A01E-F5CA9975F237}">
      <dgm:prSet/>
      <dgm:spPr/>
      <dgm:t>
        <a:bodyPr/>
        <a:lstStyle/>
        <a:p>
          <a:pPr>
            <a:defRPr b="1"/>
          </a:pPr>
          <a:r>
            <a:rPr lang="en-US"/>
            <a:t>Can mitigate migration issues</a:t>
          </a:r>
        </a:p>
      </dgm:t>
    </dgm:pt>
    <dgm:pt modelId="{957B7C94-71AD-4421-B524-09DF66147609}" type="parTrans" cxnId="{7B5604F7-3FBF-49AF-8CEF-C2DFDBF980C3}">
      <dgm:prSet/>
      <dgm:spPr/>
      <dgm:t>
        <a:bodyPr/>
        <a:lstStyle/>
        <a:p>
          <a:endParaRPr lang="en-US"/>
        </a:p>
      </dgm:t>
    </dgm:pt>
    <dgm:pt modelId="{3B22ED0F-23AF-4410-8E2E-8AA3BCBE139A}" type="sibTrans" cxnId="{7B5604F7-3FBF-49AF-8CEF-C2DFDBF980C3}">
      <dgm:prSet/>
      <dgm:spPr/>
      <dgm:t>
        <a:bodyPr/>
        <a:lstStyle/>
        <a:p>
          <a:endParaRPr lang="en-US"/>
        </a:p>
      </dgm:t>
    </dgm:pt>
    <dgm:pt modelId="{0AC72F58-1DC7-4493-B59C-70416FFB0526}">
      <dgm:prSet/>
      <dgm:spPr/>
      <dgm:t>
        <a:bodyPr/>
        <a:lstStyle/>
        <a:p>
          <a:r>
            <a:rPr lang="en-US"/>
            <a:t>Downtime</a:t>
          </a:r>
        </a:p>
      </dgm:t>
    </dgm:pt>
    <dgm:pt modelId="{0542B5CD-C5BA-4642-8D83-DB9D6FCE75E6}" type="parTrans" cxnId="{DA80469E-6637-49C7-A2D3-018C8B4333CB}">
      <dgm:prSet/>
      <dgm:spPr/>
      <dgm:t>
        <a:bodyPr/>
        <a:lstStyle/>
        <a:p>
          <a:endParaRPr lang="en-US"/>
        </a:p>
      </dgm:t>
    </dgm:pt>
    <dgm:pt modelId="{1CD76931-182C-447B-96F1-54110C18F42B}" type="sibTrans" cxnId="{DA80469E-6637-49C7-A2D3-018C8B4333CB}">
      <dgm:prSet/>
      <dgm:spPr/>
      <dgm:t>
        <a:bodyPr/>
        <a:lstStyle/>
        <a:p>
          <a:endParaRPr lang="en-US"/>
        </a:p>
      </dgm:t>
    </dgm:pt>
    <dgm:pt modelId="{44282926-77EF-4A6B-8979-E0AB2EC0D1CC}">
      <dgm:prSet/>
      <dgm:spPr/>
      <dgm:t>
        <a:bodyPr/>
        <a:lstStyle/>
        <a:p>
          <a:r>
            <a:rPr lang="en-US"/>
            <a:t>Failback</a:t>
          </a:r>
        </a:p>
      </dgm:t>
    </dgm:pt>
    <dgm:pt modelId="{8E8FAB71-832A-445B-8A15-F3897BBD8C45}" type="parTrans" cxnId="{CE18E33E-5BF5-4871-BA93-B0A22DFDD1A6}">
      <dgm:prSet/>
      <dgm:spPr/>
      <dgm:t>
        <a:bodyPr/>
        <a:lstStyle/>
        <a:p>
          <a:endParaRPr lang="en-US"/>
        </a:p>
      </dgm:t>
    </dgm:pt>
    <dgm:pt modelId="{19D7E19E-C44A-417D-B0EC-25BC3373DCC4}" type="sibTrans" cxnId="{CE18E33E-5BF5-4871-BA93-B0A22DFDD1A6}">
      <dgm:prSet/>
      <dgm:spPr/>
      <dgm:t>
        <a:bodyPr/>
        <a:lstStyle/>
        <a:p>
          <a:endParaRPr lang="en-US"/>
        </a:p>
      </dgm:t>
    </dgm:pt>
    <dgm:pt modelId="{49FEDD0F-647C-47FD-BB2F-82BF77C4E697}">
      <dgm:prSet/>
      <dgm:spPr/>
      <dgm:t>
        <a:bodyPr/>
        <a:lstStyle/>
        <a:p>
          <a:pPr>
            <a:defRPr b="1"/>
          </a:pPr>
          <a:r>
            <a:rPr lang="en-US"/>
            <a:t>Can mitigate security issues</a:t>
          </a:r>
        </a:p>
      </dgm:t>
    </dgm:pt>
    <dgm:pt modelId="{1ACDEE5B-FF70-4325-AAFD-E825D09D42EE}" type="parTrans" cxnId="{AF4D6E1A-7461-4BA6-951C-9223F5372DFC}">
      <dgm:prSet/>
      <dgm:spPr/>
      <dgm:t>
        <a:bodyPr/>
        <a:lstStyle/>
        <a:p>
          <a:endParaRPr lang="en-US"/>
        </a:p>
      </dgm:t>
    </dgm:pt>
    <dgm:pt modelId="{9999839E-79EE-4208-A627-DFF8EC0BEF60}" type="sibTrans" cxnId="{AF4D6E1A-7461-4BA6-951C-9223F5372DFC}">
      <dgm:prSet/>
      <dgm:spPr/>
      <dgm:t>
        <a:bodyPr/>
        <a:lstStyle/>
        <a:p>
          <a:endParaRPr lang="en-US"/>
        </a:p>
      </dgm:t>
    </dgm:pt>
    <dgm:pt modelId="{D0A38A6A-7F45-446E-9405-A81C1B721639}">
      <dgm:prSet/>
      <dgm:spPr/>
      <dgm:t>
        <a:bodyPr/>
        <a:lstStyle/>
        <a:p>
          <a:r>
            <a:rPr lang="en-US"/>
            <a:t>Don’t replicate sensitive data</a:t>
          </a:r>
        </a:p>
      </dgm:t>
    </dgm:pt>
    <dgm:pt modelId="{147465A8-630F-48F0-BADA-9994769F1125}" type="parTrans" cxnId="{7FB20EEF-04EF-47B3-8B8D-3F3BF7E3B297}">
      <dgm:prSet/>
      <dgm:spPr/>
      <dgm:t>
        <a:bodyPr/>
        <a:lstStyle/>
        <a:p>
          <a:endParaRPr lang="en-US"/>
        </a:p>
      </dgm:t>
    </dgm:pt>
    <dgm:pt modelId="{74A0EA52-E777-4BE3-83CC-70FECCFF7FF2}" type="sibTrans" cxnId="{7FB20EEF-04EF-47B3-8B8D-3F3BF7E3B297}">
      <dgm:prSet/>
      <dgm:spPr/>
      <dgm:t>
        <a:bodyPr/>
        <a:lstStyle/>
        <a:p>
          <a:endParaRPr lang="en-US"/>
        </a:p>
      </dgm:t>
    </dgm:pt>
    <dgm:pt modelId="{AD40097F-E2C4-4C39-853C-4D3178F65153}">
      <dgm:prSet/>
      <dgm:spPr/>
      <dgm:t>
        <a:bodyPr/>
        <a:lstStyle/>
        <a:p>
          <a:pPr>
            <a:defRPr b="1"/>
          </a:pPr>
          <a:r>
            <a:rPr lang="en-US"/>
            <a:t>Can mitigate access issues</a:t>
          </a:r>
        </a:p>
      </dgm:t>
    </dgm:pt>
    <dgm:pt modelId="{71B4FE15-1742-4B10-A651-89E39425CF92}" type="parTrans" cxnId="{C8AED49B-B1DD-4F3B-9367-BAF56B9E94D8}">
      <dgm:prSet/>
      <dgm:spPr/>
      <dgm:t>
        <a:bodyPr/>
        <a:lstStyle/>
        <a:p>
          <a:endParaRPr lang="en-US"/>
        </a:p>
      </dgm:t>
    </dgm:pt>
    <dgm:pt modelId="{6A08BEB6-EBF1-4D39-BAC7-E3F344B5D962}" type="sibTrans" cxnId="{C8AED49B-B1DD-4F3B-9367-BAF56B9E94D8}">
      <dgm:prSet/>
      <dgm:spPr/>
      <dgm:t>
        <a:bodyPr/>
        <a:lstStyle/>
        <a:p>
          <a:endParaRPr lang="en-US"/>
        </a:p>
      </dgm:t>
    </dgm:pt>
    <dgm:pt modelId="{226D4070-43F5-48BD-99A2-717C4BF237A5}">
      <dgm:prSet/>
      <dgm:spPr/>
      <dgm:t>
        <a:bodyPr/>
        <a:lstStyle/>
        <a:p>
          <a:r>
            <a:rPr lang="en-US"/>
            <a:t>Keep data close to the customer</a:t>
          </a:r>
        </a:p>
      </dgm:t>
    </dgm:pt>
    <dgm:pt modelId="{8ED8D3D6-F145-408E-B503-BCABCB1A9D2D}" type="parTrans" cxnId="{C0DC2F16-FF81-443C-B92B-5649F774A8FF}">
      <dgm:prSet/>
      <dgm:spPr/>
      <dgm:t>
        <a:bodyPr/>
        <a:lstStyle/>
        <a:p>
          <a:endParaRPr lang="en-US"/>
        </a:p>
      </dgm:t>
    </dgm:pt>
    <dgm:pt modelId="{EFF7E560-943E-48FB-968B-1A0CFB6C2B4A}" type="sibTrans" cxnId="{C0DC2F16-FF81-443C-B92B-5649F774A8FF}">
      <dgm:prSet/>
      <dgm:spPr/>
      <dgm:t>
        <a:bodyPr/>
        <a:lstStyle/>
        <a:p>
          <a:endParaRPr lang="en-US"/>
        </a:p>
      </dgm:t>
    </dgm:pt>
    <dgm:pt modelId="{47AF4B1F-7076-46A1-B07C-89C92A026868}">
      <dgm:prSet/>
      <dgm:spPr/>
      <dgm:t>
        <a:bodyPr/>
        <a:lstStyle/>
        <a:p>
          <a:r>
            <a:rPr lang="en-US"/>
            <a:t>Access data across different versions of Oracle</a:t>
          </a:r>
        </a:p>
      </dgm:t>
    </dgm:pt>
    <dgm:pt modelId="{BFE6A6DC-0116-4AE6-9839-8F67DB882FAA}" type="parTrans" cxnId="{487FCA40-DEB2-4EA6-A9C2-D1F4B7A49B93}">
      <dgm:prSet/>
      <dgm:spPr/>
      <dgm:t>
        <a:bodyPr/>
        <a:lstStyle/>
        <a:p>
          <a:endParaRPr lang="en-US"/>
        </a:p>
      </dgm:t>
    </dgm:pt>
    <dgm:pt modelId="{FCB19DB0-139D-475F-B064-84F68F40F1FF}" type="sibTrans" cxnId="{487FCA40-DEB2-4EA6-A9C2-D1F4B7A49B93}">
      <dgm:prSet/>
      <dgm:spPr/>
      <dgm:t>
        <a:bodyPr/>
        <a:lstStyle/>
        <a:p>
          <a:endParaRPr lang="en-US"/>
        </a:p>
      </dgm:t>
    </dgm:pt>
    <dgm:pt modelId="{3F9C0C91-B490-4272-B377-74652B637B10}" type="pres">
      <dgm:prSet presAssocID="{0E8F459E-F979-470B-8730-6BB173F14555}" presName="root" presStyleCnt="0">
        <dgm:presLayoutVars>
          <dgm:dir/>
          <dgm:resizeHandles val="exact"/>
        </dgm:presLayoutVars>
      </dgm:prSet>
      <dgm:spPr/>
    </dgm:pt>
    <dgm:pt modelId="{4DF8443E-2232-4275-A415-BCE6B1EECC82}" type="pres">
      <dgm:prSet presAssocID="{90B1767E-39C4-402D-A01E-F5CA9975F237}" presName="compNode" presStyleCnt="0"/>
      <dgm:spPr/>
    </dgm:pt>
    <dgm:pt modelId="{81B4CFE7-97FB-49C1-9F8E-CD7FC4F6041F}" type="pres">
      <dgm:prSet presAssocID="{90B1767E-39C4-402D-A01E-F5CA9975F23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0A504C18-3B67-4D9E-8680-4B2C2213037D}" type="pres">
      <dgm:prSet presAssocID="{90B1767E-39C4-402D-A01E-F5CA9975F237}" presName="iconSpace" presStyleCnt="0"/>
      <dgm:spPr/>
    </dgm:pt>
    <dgm:pt modelId="{6A60797A-53BA-4031-B2B3-344F012ACD7C}" type="pres">
      <dgm:prSet presAssocID="{90B1767E-39C4-402D-A01E-F5CA9975F237}" presName="parTx" presStyleLbl="revTx" presStyleIdx="0" presStyleCnt="6">
        <dgm:presLayoutVars>
          <dgm:chMax val="0"/>
          <dgm:chPref val="0"/>
        </dgm:presLayoutVars>
      </dgm:prSet>
      <dgm:spPr/>
    </dgm:pt>
    <dgm:pt modelId="{0313AC03-4A98-4970-94A2-67673C988703}" type="pres">
      <dgm:prSet presAssocID="{90B1767E-39C4-402D-A01E-F5CA9975F237}" presName="txSpace" presStyleCnt="0"/>
      <dgm:spPr/>
    </dgm:pt>
    <dgm:pt modelId="{F5B149DE-BA46-447A-9090-C6C37542679D}" type="pres">
      <dgm:prSet presAssocID="{90B1767E-39C4-402D-A01E-F5CA9975F237}" presName="desTx" presStyleLbl="revTx" presStyleIdx="1" presStyleCnt="6">
        <dgm:presLayoutVars/>
      </dgm:prSet>
      <dgm:spPr/>
    </dgm:pt>
    <dgm:pt modelId="{92C749BA-348A-466A-8373-CB2C7037400F}" type="pres">
      <dgm:prSet presAssocID="{3B22ED0F-23AF-4410-8E2E-8AA3BCBE139A}" presName="sibTrans" presStyleCnt="0"/>
      <dgm:spPr/>
    </dgm:pt>
    <dgm:pt modelId="{93DDE1AA-C392-447A-8AB4-6D9EEB1C5EF3}" type="pres">
      <dgm:prSet presAssocID="{49FEDD0F-647C-47FD-BB2F-82BF77C4E697}" presName="compNode" presStyleCnt="0"/>
      <dgm:spPr/>
    </dgm:pt>
    <dgm:pt modelId="{1FAB0CBC-EDB5-4218-A1D5-BF91C2733307}" type="pres">
      <dgm:prSet presAssocID="{49FEDD0F-647C-47FD-BB2F-82BF77C4E6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AE351A8-C04C-49E1-B9E8-85FD17625E3F}" type="pres">
      <dgm:prSet presAssocID="{49FEDD0F-647C-47FD-BB2F-82BF77C4E697}" presName="iconSpace" presStyleCnt="0"/>
      <dgm:spPr/>
    </dgm:pt>
    <dgm:pt modelId="{CFA0913A-9E5B-43AA-8C9D-983F99A2B312}" type="pres">
      <dgm:prSet presAssocID="{49FEDD0F-647C-47FD-BB2F-82BF77C4E697}" presName="parTx" presStyleLbl="revTx" presStyleIdx="2" presStyleCnt="6">
        <dgm:presLayoutVars>
          <dgm:chMax val="0"/>
          <dgm:chPref val="0"/>
        </dgm:presLayoutVars>
      </dgm:prSet>
      <dgm:spPr/>
    </dgm:pt>
    <dgm:pt modelId="{D9A4855B-7C31-4449-A336-99AFFB0235F0}" type="pres">
      <dgm:prSet presAssocID="{49FEDD0F-647C-47FD-BB2F-82BF77C4E697}" presName="txSpace" presStyleCnt="0"/>
      <dgm:spPr/>
    </dgm:pt>
    <dgm:pt modelId="{13308A23-D29D-454E-822C-ADB7E86DC402}" type="pres">
      <dgm:prSet presAssocID="{49FEDD0F-647C-47FD-BB2F-82BF77C4E697}" presName="desTx" presStyleLbl="revTx" presStyleIdx="3" presStyleCnt="6">
        <dgm:presLayoutVars/>
      </dgm:prSet>
      <dgm:spPr/>
    </dgm:pt>
    <dgm:pt modelId="{A880D8C0-3FA0-46E3-A1B5-63880C3801DE}" type="pres">
      <dgm:prSet presAssocID="{9999839E-79EE-4208-A627-DFF8EC0BEF60}" presName="sibTrans" presStyleCnt="0"/>
      <dgm:spPr/>
    </dgm:pt>
    <dgm:pt modelId="{DF57F86E-8CE9-4BFC-8E0B-555AB1F88266}" type="pres">
      <dgm:prSet presAssocID="{AD40097F-E2C4-4C39-853C-4D3178F65153}" presName="compNode" presStyleCnt="0"/>
      <dgm:spPr/>
    </dgm:pt>
    <dgm:pt modelId="{E34F34A1-6CFE-4238-9526-590695B35432}" type="pres">
      <dgm:prSet presAssocID="{AD40097F-E2C4-4C39-853C-4D3178F651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8D63C39-3A6A-41FF-B660-CF7A538E88A9}" type="pres">
      <dgm:prSet presAssocID="{AD40097F-E2C4-4C39-853C-4D3178F65153}" presName="iconSpace" presStyleCnt="0"/>
      <dgm:spPr/>
    </dgm:pt>
    <dgm:pt modelId="{F2954C05-FE64-4349-A0A6-D9BC7DF19381}" type="pres">
      <dgm:prSet presAssocID="{AD40097F-E2C4-4C39-853C-4D3178F65153}" presName="parTx" presStyleLbl="revTx" presStyleIdx="4" presStyleCnt="6">
        <dgm:presLayoutVars>
          <dgm:chMax val="0"/>
          <dgm:chPref val="0"/>
        </dgm:presLayoutVars>
      </dgm:prSet>
      <dgm:spPr/>
    </dgm:pt>
    <dgm:pt modelId="{8B0E7C08-FB3C-4EB2-AA6E-3836DB069D27}" type="pres">
      <dgm:prSet presAssocID="{AD40097F-E2C4-4C39-853C-4D3178F65153}" presName="txSpace" presStyleCnt="0"/>
      <dgm:spPr/>
    </dgm:pt>
    <dgm:pt modelId="{5336BACF-E7BA-4C83-8D09-7C38178B45CE}" type="pres">
      <dgm:prSet presAssocID="{AD40097F-E2C4-4C39-853C-4D3178F65153}" presName="desTx" presStyleLbl="revTx" presStyleIdx="5" presStyleCnt="6">
        <dgm:presLayoutVars/>
      </dgm:prSet>
      <dgm:spPr/>
    </dgm:pt>
  </dgm:ptLst>
  <dgm:cxnLst>
    <dgm:cxn modelId="{2988B514-C6C3-4682-BBFF-0FDE1CB10132}" type="presOf" srcId="{47AF4B1F-7076-46A1-B07C-89C92A026868}" destId="{5336BACF-E7BA-4C83-8D09-7C38178B45CE}" srcOrd="0" destOrd="1" presId="urn:microsoft.com/office/officeart/2018/5/layout/CenteredIconLabelDescriptionList"/>
    <dgm:cxn modelId="{C0DC2F16-FF81-443C-B92B-5649F774A8FF}" srcId="{AD40097F-E2C4-4C39-853C-4D3178F65153}" destId="{226D4070-43F5-48BD-99A2-717C4BF237A5}" srcOrd="0" destOrd="0" parTransId="{8ED8D3D6-F145-408E-B503-BCABCB1A9D2D}" sibTransId="{EFF7E560-943E-48FB-968B-1A0CFB6C2B4A}"/>
    <dgm:cxn modelId="{AF4D6E1A-7461-4BA6-951C-9223F5372DFC}" srcId="{0E8F459E-F979-470B-8730-6BB173F14555}" destId="{49FEDD0F-647C-47FD-BB2F-82BF77C4E697}" srcOrd="1" destOrd="0" parTransId="{1ACDEE5B-FF70-4325-AAFD-E825D09D42EE}" sibTransId="{9999839E-79EE-4208-A627-DFF8EC0BEF60}"/>
    <dgm:cxn modelId="{6AFABA2A-32E2-4CEA-B0D1-327AC9593F38}" type="presOf" srcId="{90B1767E-39C4-402D-A01E-F5CA9975F237}" destId="{6A60797A-53BA-4031-B2B3-344F012ACD7C}" srcOrd="0" destOrd="0" presId="urn:microsoft.com/office/officeart/2018/5/layout/CenteredIconLabelDescriptionList"/>
    <dgm:cxn modelId="{CE18E33E-5BF5-4871-BA93-B0A22DFDD1A6}" srcId="{90B1767E-39C4-402D-A01E-F5CA9975F237}" destId="{44282926-77EF-4A6B-8979-E0AB2EC0D1CC}" srcOrd="1" destOrd="0" parTransId="{8E8FAB71-832A-445B-8A15-F3897BBD8C45}" sibTransId="{19D7E19E-C44A-417D-B0EC-25BC3373DCC4}"/>
    <dgm:cxn modelId="{487FCA40-DEB2-4EA6-A9C2-D1F4B7A49B93}" srcId="{AD40097F-E2C4-4C39-853C-4D3178F65153}" destId="{47AF4B1F-7076-46A1-B07C-89C92A026868}" srcOrd="1" destOrd="0" parTransId="{BFE6A6DC-0116-4AE6-9839-8F67DB882FAA}" sibTransId="{FCB19DB0-139D-475F-B064-84F68F40F1FF}"/>
    <dgm:cxn modelId="{2B0DDC61-003E-4961-BC79-33122697046D}" type="presOf" srcId="{44282926-77EF-4A6B-8979-E0AB2EC0D1CC}" destId="{F5B149DE-BA46-447A-9090-C6C37542679D}" srcOrd="0" destOrd="1" presId="urn:microsoft.com/office/officeart/2018/5/layout/CenteredIconLabelDescriptionList"/>
    <dgm:cxn modelId="{3D8E877C-38C2-4D72-A363-8091316BB758}" type="presOf" srcId="{AD40097F-E2C4-4C39-853C-4D3178F65153}" destId="{F2954C05-FE64-4349-A0A6-D9BC7DF19381}" srcOrd="0" destOrd="0" presId="urn:microsoft.com/office/officeart/2018/5/layout/CenteredIconLabelDescriptionList"/>
    <dgm:cxn modelId="{C8AED49B-B1DD-4F3B-9367-BAF56B9E94D8}" srcId="{0E8F459E-F979-470B-8730-6BB173F14555}" destId="{AD40097F-E2C4-4C39-853C-4D3178F65153}" srcOrd="2" destOrd="0" parTransId="{71B4FE15-1742-4B10-A651-89E39425CF92}" sibTransId="{6A08BEB6-EBF1-4D39-BAC7-E3F344B5D962}"/>
    <dgm:cxn modelId="{DA80469E-6637-49C7-A2D3-018C8B4333CB}" srcId="{90B1767E-39C4-402D-A01E-F5CA9975F237}" destId="{0AC72F58-1DC7-4493-B59C-70416FFB0526}" srcOrd="0" destOrd="0" parTransId="{0542B5CD-C5BA-4642-8D83-DB9D6FCE75E6}" sibTransId="{1CD76931-182C-447B-96F1-54110C18F42B}"/>
    <dgm:cxn modelId="{2E9F1BA6-6E54-4945-8B18-8C589D1B9B5C}" type="presOf" srcId="{0AC72F58-1DC7-4493-B59C-70416FFB0526}" destId="{F5B149DE-BA46-447A-9090-C6C37542679D}" srcOrd="0" destOrd="0" presId="urn:microsoft.com/office/officeart/2018/5/layout/CenteredIconLabelDescriptionList"/>
    <dgm:cxn modelId="{FDD327C5-1E5C-4473-886B-4CE3D72885E9}" type="presOf" srcId="{226D4070-43F5-48BD-99A2-717C4BF237A5}" destId="{5336BACF-E7BA-4C83-8D09-7C38178B45CE}" srcOrd="0" destOrd="0" presId="urn:microsoft.com/office/officeart/2018/5/layout/CenteredIconLabelDescriptionList"/>
    <dgm:cxn modelId="{57B156DB-2E13-4DC4-B4DD-DC87ACD8548C}" type="presOf" srcId="{49FEDD0F-647C-47FD-BB2F-82BF77C4E697}" destId="{CFA0913A-9E5B-43AA-8C9D-983F99A2B312}" srcOrd="0" destOrd="0" presId="urn:microsoft.com/office/officeart/2018/5/layout/CenteredIconLabelDescriptionList"/>
    <dgm:cxn modelId="{FFEEA3E1-5A63-4EBA-8AE9-D4CBEBD34609}" type="presOf" srcId="{0E8F459E-F979-470B-8730-6BB173F14555}" destId="{3F9C0C91-B490-4272-B377-74652B637B10}" srcOrd="0" destOrd="0" presId="urn:microsoft.com/office/officeart/2018/5/layout/CenteredIconLabelDescriptionList"/>
    <dgm:cxn modelId="{7FB20EEF-04EF-47B3-8B8D-3F3BF7E3B297}" srcId="{49FEDD0F-647C-47FD-BB2F-82BF77C4E697}" destId="{D0A38A6A-7F45-446E-9405-A81C1B721639}" srcOrd="0" destOrd="0" parTransId="{147465A8-630F-48F0-BADA-9994769F1125}" sibTransId="{74A0EA52-E777-4BE3-83CC-70FECCFF7FF2}"/>
    <dgm:cxn modelId="{2BD0E9F3-8C13-4C7F-A650-437948FFDF85}" type="presOf" srcId="{D0A38A6A-7F45-446E-9405-A81C1B721639}" destId="{13308A23-D29D-454E-822C-ADB7E86DC402}" srcOrd="0" destOrd="0" presId="urn:microsoft.com/office/officeart/2018/5/layout/CenteredIconLabelDescriptionList"/>
    <dgm:cxn modelId="{7B5604F7-3FBF-49AF-8CEF-C2DFDBF980C3}" srcId="{0E8F459E-F979-470B-8730-6BB173F14555}" destId="{90B1767E-39C4-402D-A01E-F5CA9975F237}" srcOrd="0" destOrd="0" parTransId="{957B7C94-71AD-4421-B524-09DF66147609}" sibTransId="{3B22ED0F-23AF-4410-8E2E-8AA3BCBE139A}"/>
    <dgm:cxn modelId="{5103AEA1-B94B-46E6-937A-3645E37AD4D3}" type="presParOf" srcId="{3F9C0C91-B490-4272-B377-74652B637B10}" destId="{4DF8443E-2232-4275-A415-BCE6B1EECC82}" srcOrd="0" destOrd="0" presId="urn:microsoft.com/office/officeart/2018/5/layout/CenteredIconLabelDescriptionList"/>
    <dgm:cxn modelId="{3EDCD4E0-2F96-42AA-AD4E-CBC27DD3AC16}" type="presParOf" srcId="{4DF8443E-2232-4275-A415-BCE6B1EECC82}" destId="{81B4CFE7-97FB-49C1-9F8E-CD7FC4F6041F}" srcOrd="0" destOrd="0" presId="urn:microsoft.com/office/officeart/2018/5/layout/CenteredIconLabelDescriptionList"/>
    <dgm:cxn modelId="{B1D46849-1BEE-4467-A99B-823857C68DC9}" type="presParOf" srcId="{4DF8443E-2232-4275-A415-BCE6B1EECC82}" destId="{0A504C18-3B67-4D9E-8680-4B2C2213037D}" srcOrd="1" destOrd="0" presId="urn:microsoft.com/office/officeart/2018/5/layout/CenteredIconLabelDescriptionList"/>
    <dgm:cxn modelId="{0C1347B5-D302-4EF7-839C-E7B8E721E446}" type="presParOf" srcId="{4DF8443E-2232-4275-A415-BCE6B1EECC82}" destId="{6A60797A-53BA-4031-B2B3-344F012ACD7C}" srcOrd="2" destOrd="0" presId="urn:microsoft.com/office/officeart/2018/5/layout/CenteredIconLabelDescriptionList"/>
    <dgm:cxn modelId="{CDDCFBAB-B5B6-40E8-90EE-E2AD424690E2}" type="presParOf" srcId="{4DF8443E-2232-4275-A415-BCE6B1EECC82}" destId="{0313AC03-4A98-4970-94A2-67673C988703}" srcOrd="3" destOrd="0" presId="urn:microsoft.com/office/officeart/2018/5/layout/CenteredIconLabelDescriptionList"/>
    <dgm:cxn modelId="{B2F082A5-06A2-45D1-9F11-E9293341492A}" type="presParOf" srcId="{4DF8443E-2232-4275-A415-BCE6B1EECC82}" destId="{F5B149DE-BA46-447A-9090-C6C37542679D}" srcOrd="4" destOrd="0" presId="urn:microsoft.com/office/officeart/2018/5/layout/CenteredIconLabelDescriptionList"/>
    <dgm:cxn modelId="{5E6616CF-C2EC-45DC-A61F-8BB8F725A774}" type="presParOf" srcId="{3F9C0C91-B490-4272-B377-74652B637B10}" destId="{92C749BA-348A-466A-8373-CB2C7037400F}" srcOrd="1" destOrd="0" presId="urn:microsoft.com/office/officeart/2018/5/layout/CenteredIconLabelDescriptionList"/>
    <dgm:cxn modelId="{E484D97A-6FDF-47B9-8FD1-63C12E370107}" type="presParOf" srcId="{3F9C0C91-B490-4272-B377-74652B637B10}" destId="{93DDE1AA-C392-447A-8AB4-6D9EEB1C5EF3}" srcOrd="2" destOrd="0" presId="urn:microsoft.com/office/officeart/2018/5/layout/CenteredIconLabelDescriptionList"/>
    <dgm:cxn modelId="{2F94747C-B6A1-498F-9186-BBF0C218E43F}" type="presParOf" srcId="{93DDE1AA-C392-447A-8AB4-6D9EEB1C5EF3}" destId="{1FAB0CBC-EDB5-4218-A1D5-BF91C2733307}" srcOrd="0" destOrd="0" presId="urn:microsoft.com/office/officeart/2018/5/layout/CenteredIconLabelDescriptionList"/>
    <dgm:cxn modelId="{BEA9EE59-109A-45A9-A322-51C9DF8F35E3}" type="presParOf" srcId="{93DDE1AA-C392-447A-8AB4-6D9EEB1C5EF3}" destId="{CAE351A8-C04C-49E1-B9E8-85FD17625E3F}" srcOrd="1" destOrd="0" presId="urn:microsoft.com/office/officeart/2018/5/layout/CenteredIconLabelDescriptionList"/>
    <dgm:cxn modelId="{5CFE3946-96B0-4068-B568-9362344AD6C0}" type="presParOf" srcId="{93DDE1AA-C392-447A-8AB4-6D9EEB1C5EF3}" destId="{CFA0913A-9E5B-43AA-8C9D-983F99A2B312}" srcOrd="2" destOrd="0" presId="urn:microsoft.com/office/officeart/2018/5/layout/CenteredIconLabelDescriptionList"/>
    <dgm:cxn modelId="{3F710C7B-5AF2-4E20-9582-0775CBF28124}" type="presParOf" srcId="{93DDE1AA-C392-447A-8AB4-6D9EEB1C5EF3}" destId="{D9A4855B-7C31-4449-A336-99AFFB0235F0}" srcOrd="3" destOrd="0" presId="urn:microsoft.com/office/officeart/2018/5/layout/CenteredIconLabelDescriptionList"/>
    <dgm:cxn modelId="{D40F169B-CC1E-4F7F-A0D0-D865C1FCE1DE}" type="presParOf" srcId="{93DDE1AA-C392-447A-8AB4-6D9EEB1C5EF3}" destId="{13308A23-D29D-454E-822C-ADB7E86DC402}" srcOrd="4" destOrd="0" presId="urn:microsoft.com/office/officeart/2018/5/layout/CenteredIconLabelDescriptionList"/>
    <dgm:cxn modelId="{E42A3EA6-D4A4-409D-8E1A-61721B88F371}" type="presParOf" srcId="{3F9C0C91-B490-4272-B377-74652B637B10}" destId="{A880D8C0-3FA0-46E3-A1B5-63880C3801DE}" srcOrd="3" destOrd="0" presId="urn:microsoft.com/office/officeart/2018/5/layout/CenteredIconLabelDescriptionList"/>
    <dgm:cxn modelId="{5A73F2DA-F044-49C8-89BB-834C1894E6AB}" type="presParOf" srcId="{3F9C0C91-B490-4272-B377-74652B637B10}" destId="{DF57F86E-8CE9-4BFC-8E0B-555AB1F88266}" srcOrd="4" destOrd="0" presId="urn:microsoft.com/office/officeart/2018/5/layout/CenteredIconLabelDescriptionList"/>
    <dgm:cxn modelId="{53C0260F-D6FB-4BA7-82AC-641DB4B6FC00}" type="presParOf" srcId="{DF57F86E-8CE9-4BFC-8E0B-555AB1F88266}" destId="{E34F34A1-6CFE-4238-9526-590695B35432}" srcOrd="0" destOrd="0" presId="urn:microsoft.com/office/officeart/2018/5/layout/CenteredIconLabelDescriptionList"/>
    <dgm:cxn modelId="{36CB01DC-9F00-4D20-9303-9893523BA63C}" type="presParOf" srcId="{DF57F86E-8CE9-4BFC-8E0B-555AB1F88266}" destId="{18D63C39-3A6A-41FF-B660-CF7A538E88A9}" srcOrd="1" destOrd="0" presId="urn:microsoft.com/office/officeart/2018/5/layout/CenteredIconLabelDescriptionList"/>
    <dgm:cxn modelId="{7445970A-A5A5-4125-A3F1-F033F4A512F8}" type="presParOf" srcId="{DF57F86E-8CE9-4BFC-8E0B-555AB1F88266}" destId="{F2954C05-FE64-4349-A0A6-D9BC7DF19381}" srcOrd="2" destOrd="0" presId="urn:microsoft.com/office/officeart/2018/5/layout/CenteredIconLabelDescriptionList"/>
    <dgm:cxn modelId="{2B85C42B-FBBC-479B-9738-D401EE9DAFE2}" type="presParOf" srcId="{DF57F86E-8CE9-4BFC-8E0B-555AB1F88266}" destId="{8B0E7C08-FB3C-4EB2-AA6E-3836DB069D27}" srcOrd="3" destOrd="0" presId="urn:microsoft.com/office/officeart/2018/5/layout/CenteredIconLabelDescriptionList"/>
    <dgm:cxn modelId="{2B33BE72-03B8-447D-9CE8-E41116815958}" type="presParOf" srcId="{DF57F86E-8CE9-4BFC-8E0B-555AB1F88266}" destId="{5336BACF-E7BA-4C83-8D09-7C38178B45C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92FA68-9DF8-4F95-8732-86FE471DBD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CF2C5A6-D237-44EF-88F9-46AC430698AA}">
      <dgm:prSet/>
      <dgm:spPr/>
      <dgm:t>
        <a:bodyPr/>
        <a:lstStyle/>
        <a:p>
          <a:r>
            <a:rPr lang="en-US"/>
            <a:t>Find sensitive data</a:t>
          </a:r>
        </a:p>
      </dgm:t>
    </dgm:pt>
    <dgm:pt modelId="{501A3AC2-DD82-4C74-A52C-199DF4D8CA2D}" type="parTrans" cxnId="{9B206E75-3FF2-4568-B12F-1B046DDE1D0F}">
      <dgm:prSet/>
      <dgm:spPr/>
      <dgm:t>
        <a:bodyPr/>
        <a:lstStyle/>
        <a:p>
          <a:endParaRPr lang="en-US"/>
        </a:p>
      </dgm:t>
    </dgm:pt>
    <dgm:pt modelId="{367D6C04-4E34-4BBB-A555-0E3F9776CE0C}" type="sibTrans" cxnId="{9B206E75-3FF2-4568-B12F-1B046DDE1D0F}">
      <dgm:prSet/>
      <dgm:spPr/>
      <dgm:t>
        <a:bodyPr/>
        <a:lstStyle/>
        <a:p>
          <a:endParaRPr lang="en-US"/>
        </a:p>
      </dgm:t>
    </dgm:pt>
    <dgm:pt modelId="{181ABDC8-46FE-4BAE-8F9B-9756BAB003F6}">
      <dgm:prSet/>
      <dgm:spPr/>
      <dgm:t>
        <a:bodyPr/>
        <a:lstStyle/>
        <a:p>
          <a:r>
            <a:rPr lang="en-US"/>
            <a:t>Mask/Redact sensitive data</a:t>
          </a:r>
        </a:p>
      </dgm:t>
    </dgm:pt>
    <dgm:pt modelId="{EE9A1949-AC8B-4058-A8D0-5752E1E7996C}" type="parTrans" cxnId="{1EE7B04C-F2AF-4357-B70D-7F238AA5F004}">
      <dgm:prSet/>
      <dgm:spPr/>
      <dgm:t>
        <a:bodyPr/>
        <a:lstStyle/>
        <a:p>
          <a:endParaRPr lang="en-US"/>
        </a:p>
      </dgm:t>
    </dgm:pt>
    <dgm:pt modelId="{96F24357-6D39-4DB1-827D-CB9273E3875F}" type="sibTrans" cxnId="{1EE7B04C-F2AF-4357-B70D-7F238AA5F004}">
      <dgm:prSet/>
      <dgm:spPr/>
      <dgm:t>
        <a:bodyPr/>
        <a:lstStyle/>
        <a:p>
          <a:endParaRPr lang="en-US"/>
        </a:p>
      </dgm:t>
    </dgm:pt>
    <dgm:pt modelId="{89B60C99-EF63-4302-A70A-FEC13039FD4B}">
      <dgm:prSet/>
      <dgm:spPr/>
      <dgm:t>
        <a:bodyPr/>
        <a:lstStyle/>
        <a:p>
          <a:r>
            <a:rPr lang="en-US"/>
            <a:t>Develop Data Models</a:t>
          </a:r>
        </a:p>
      </dgm:t>
    </dgm:pt>
    <dgm:pt modelId="{0C5253B9-A782-404B-9F8A-DFC817E73B47}" type="parTrans" cxnId="{8BC56C85-359E-4EA2-BD0F-146B7E467610}">
      <dgm:prSet/>
      <dgm:spPr/>
      <dgm:t>
        <a:bodyPr/>
        <a:lstStyle/>
        <a:p>
          <a:endParaRPr lang="en-US"/>
        </a:p>
      </dgm:t>
    </dgm:pt>
    <dgm:pt modelId="{D65D93CD-1A92-4162-B2F5-47CE06B1F12B}" type="sibTrans" cxnId="{8BC56C85-359E-4EA2-BD0F-146B7E467610}">
      <dgm:prSet/>
      <dgm:spPr/>
      <dgm:t>
        <a:bodyPr/>
        <a:lstStyle/>
        <a:p>
          <a:endParaRPr lang="en-US"/>
        </a:p>
      </dgm:t>
    </dgm:pt>
    <dgm:pt modelId="{6307003C-8075-480E-B912-C2E979F9AA5D}">
      <dgm:prSet/>
      <dgm:spPr/>
      <dgm:t>
        <a:bodyPr/>
        <a:lstStyle/>
        <a:p>
          <a:r>
            <a:rPr lang="en-US"/>
            <a:t>Generate and execute scripts</a:t>
          </a:r>
        </a:p>
      </dgm:t>
    </dgm:pt>
    <dgm:pt modelId="{BF78C796-2658-4F68-B86E-7D289DE88DF7}" type="parTrans" cxnId="{BD859C5E-08DC-4D4A-BC5D-168FE014F39F}">
      <dgm:prSet/>
      <dgm:spPr/>
      <dgm:t>
        <a:bodyPr/>
        <a:lstStyle/>
        <a:p>
          <a:endParaRPr lang="en-US"/>
        </a:p>
      </dgm:t>
    </dgm:pt>
    <dgm:pt modelId="{21C03CB3-83C4-4E99-808B-71E12512B16F}" type="sibTrans" cxnId="{BD859C5E-08DC-4D4A-BC5D-168FE014F39F}">
      <dgm:prSet/>
      <dgm:spPr/>
      <dgm:t>
        <a:bodyPr/>
        <a:lstStyle/>
        <a:p>
          <a:endParaRPr lang="en-US"/>
        </a:p>
      </dgm:t>
    </dgm:pt>
    <dgm:pt modelId="{23FF4A40-409E-4C67-8842-C0BB09940E0A}" type="pres">
      <dgm:prSet presAssocID="{0492FA68-9DF8-4F95-8732-86FE471DBDEC}" presName="root" presStyleCnt="0">
        <dgm:presLayoutVars>
          <dgm:dir/>
          <dgm:resizeHandles val="exact"/>
        </dgm:presLayoutVars>
      </dgm:prSet>
      <dgm:spPr/>
    </dgm:pt>
    <dgm:pt modelId="{6609A86E-9E26-4116-A035-415D39B7F6AB}" type="pres">
      <dgm:prSet presAssocID="{ACF2C5A6-D237-44EF-88F9-46AC430698AA}" presName="compNode" presStyleCnt="0"/>
      <dgm:spPr/>
    </dgm:pt>
    <dgm:pt modelId="{863090F7-E11E-4565-98BE-5F85FB17909C}" type="pres">
      <dgm:prSet presAssocID="{ACF2C5A6-D237-44EF-88F9-46AC430698AA}" presName="bgRect" presStyleLbl="bgShp" presStyleIdx="0" presStyleCnt="4"/>
      <dgm:spPr/>
    </dgm:pt>
    <dgm:pt modelId="{25CFB303-962C-4DD5-99F0-EE660C9F9EC7}" type="pres">
      <dgm:prSet presAssocID="{ACF2C5A6-D237-44EF-88F9-46AC430698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8819FC5-FEDF-4585-A4F6-7A70238480CA}" type="pres">
      <dgm:prSet presAssocID="{ACF2C5A6-D237-44EF-88F9-46AC430698AA}" presName="spaceRect" presStyleCnt="0"/>
      <dgm:spPr/>
    </dgm:pt>
    <dgm:pt modelId="{AC072DB7-E702-4BBB-A347-6692C1A33994}" type="pres">
      <dgm:prSet presAssocID="{ACF2C5A6-D237-44EF-88F9-46AC430698AA}" presName="parTx" presStyleLbl="revTx" presStyleIdx="0" presStyleCnt="4">
        <dgm:presLayoutVars>
          <dgm:chMax val="0"/>
          <dgm:chPref val="0"/>
        </dgm:presLayoutVars>
      </dgm:prSet>
      <dgm:spPr/>
    </dgm:pt>
    <dgm:pt modelId="{E219224B-D4E5-412F-9F44-4A6A0CD46E19}" type="pres">
      <dgm:prSet presAssocID="{367D6C04-4E34-4BBB-A555-0E3F9776CE0C}" presName="sibTrans" presStyleCnt="0"/>
      <dgm:spPr/>
    </dgm:pt>
    <dgm:pt modelId="{B4CF4994-D636-4D00-8B34-2D4761BF9DDD}" type="pres">
      <dgm:prSet presAssocID="{181ABDC8-46FE-4BAE-8F9B-9756BAB003F6}" presName="compNode" presStyleCnt="0"/>
      <dgm:spPr/>
    </dgm:pt>
    <dgm:pt modelId="{BA2FB72A-CF76-4C4E-BF99-1B9587BC63F3}" type="pres">
      <dgm:prSet presAssocID="{181ABDC8-46FE-4BAE-8F9B-9756BAB003F6}" presName="bgRect" presStyleLbl="bgShp" presStyleIdx="1" presStyleCnt="4"/>
      <dgm:spPr/>
    </dgm:pt>
    <dgm:pt modelId="{148A9D87-4064-4269-A7E5-A3DD401B7E58}" type="pres">
      <dgm:prSet presAssocID="{181ABDC8-46FE-4BAE-8F9B-9756BAB003F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7DD2970-E812-4EC3-B747-4EACCE6AE2AC}" type="pres">
      <dgm:prSet presAssocID="{181ABDC8-46FE-4BAE-8F9B-9756BAB003F6}" presName="spaceRect" presStyleCnt="0"/>
      <dgm:spPr/>
    </dgm:pt>
    <dgm:pt modelId="{E96CD0D3-71BC-469F-8C4C-5FB0FFB7D37E}" type="pres">
      <dgm:prSet presAssocID="{181ABDC8-46FE-4BAE-8F9B-9756BAB003F6}" presName="parTx" presStyleLbl="revTx" presStyleIdx="1" presStyleCnt="4">
        <dgm:presLayoutVars>
          <dgm:chMax val="0"/>
          <dgm:chPref val="0"/>
        </dgm:presLayoutVars>
      </dgm:prSet>
      <dgm:spPr/>
    </dgm:pt>
    <dgm:pt modelId="{37EC9E8D-0E5F-4AFD-A07D-1370E60AA9CE}" type="pres">
      <dgm:prSet presAssocID="{96F24357-6D39-4DB1-827D-CB9273E3875F}" presName="sibTrans" presStyleCnt="0"/>
      <dgm:spPr/>
    </dgm:pt>
    <dgm:pt modelId="{163D4F8F-9C4F-4CE4-8421-5A4B48703F77}" type="pres">
      <dgm:prSet presAssocID="{89B60C99-EF63-4302-A70A-FEC13039FD4B}" presName="compNode" presStyleCnt="0"/>
      <dgm:spPr/>
    </dgm:pt>
    <dgm:pt modelId="{F5252802-44BD-477D-8634-7FC6B51E6BE2}" type="pres">
      <dgm:prSet presAssocID="{89B60C99-EF63-4302-A70A-FEC13039FD4B}" presName="bgRect" presStyleLbl="bgShp" presStyleIdx="2" presStyleCnt="4"/>
      <dgm:spPr/>
    </dgm:pt>
    <dgm:pt modelId="{37034D40-5017-4352-B6E1-A5017E4B3002}" type="pres">
      <dgm:prSet presAssocID="{89B60C99-EF63-4302-A70A-FEC13039FD4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C312814-1772-4C52-9504-BF9DFCC0BA56}" type="pres">
      <dgm:prSet presAssocID="{89B60C99-EF63-4302-A70A-FEC13039FD4B}" presName="spaceRect" presStyleCnt="0"/>
      <dgm:spPr/>
    </dgm:pt>
    <dgm:pt modelId="{98515D5D-BBCC-46E0-8647-8075A5B6581A}" type="pres">
      <dgm:prSet presAssocID="{89B60C99-EF63-4302-A70A-FEC13039FD4B}" presName="parTx" presStyleLbl="revTx" presStyleIdx="2" presStyleCnt="4">
        <dgm:presLayoutVars>
          <dgm:chMax val="0"/>
          <dgm:chPref val="0"/>
        </dgm:presLayoutVars>
      </dgm:prSet>
      <dgm:spPr/>
    </dgm:pt>
    <dgm:pt modelId="{3ACAD706-A7F9-43C2-8DFF-D897DC04C0AD}" type="pres">
      <dgm:prSet presAssocID="{D65D93CD-1A92-4162-B2F5-47CE06B1F12B}" presName="sibTrans" presStyleCnt="0"/>
      <dgm:spPr/>
    </dgm:pt>
    <dgm:pt modelId="{06A65562-A93B-4F23-87E8-4CF6D2C135D5}" type="pres">
      <dgm:prSet presAssocID="{6307003C-8075-480E-B912-C2E979F9AA5D}" presName="compNode" presStyleCnt="0"/>
      <dgm:spPr/>
    </dgm:pt>
    <dgm:pt modelId="{2A95C34A-18E3-42F3-877D-083C125C4D09}" type="pres">
      <dgm:prSet presAssocID="{6307003C-8075-480E-B912-C2E979F9AA5D}" presName="bgRect" presStyleLbl="bgShp" presStyleIdx="3" presStyleCnt="4"/>
      <dgm:spPr/>
    </dgm:pt>
    <dgm:pt modelId="{761C10BD-CB3B-41B5-B676-4521638E8A6A}" type="pres">
      <dgm:prSet presAssocID="{6307003C-8075-480E-B912-C2E979F9AA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7C0B1CB-C712-44B1-B228-7BDD5455079C}" type="pres">
      <dgm:prSet presAssocID="{6307003C-8075-480E-B912-C2E979F9AA5D}" presName="spaceRect" presStyleCnt="0"/>
      <dgm:spPr/>
    </dgm:pt>
    <dgm:pt modelId="{5BB8D365-36A3-4F83-ACD3-E4086B552CEE}" type="pres">
      <dgm:prSet presAssocID="{6307003C-8075-480E-B912-C2E979F9AA5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50DF22F-59ED-427A-927A-ADD581A8ACC5}" type="presOf" srcId="{89B60C99-EF63-4302-A70A-FEC13039FD4B}" destId="{98515D5D-BBCC-46E0-8647-8075A5B6581A}" srcOrd="0" destOrd="0" presId="urn:microsoft.com/office/officeart/2018/2/layout/IconVerticalSolidList"/>
    <dgm:cxn modelId="{D2F20330-4D83-483C-8E4E-5D83AECB5CAF}" type="presOf" srcId="{0492FA68-9DF8-4F95-8732-86FE471DBDEC}" destId="{23FF4A40-409E-4C67-8842-C0BB09940E0A}" srcOrd="0" destOrd="0" presId="urn:microsoft.com/office/officeart/2018/2/layout/IconVerticalSolidList"/>
    <dgm:cxn modelId="{BD859C5E-08DC-4D4A-BC5D-168FE014F39F}" srcId="{0492FA68-9DF8-4F95-8732-86FE471DBDEC}" destId="{6307003C-8075-480E-B912-C2E979F9AA5D}" srcOrd="3" destOrd="0" parTransId="{BF78C796-2658-4F68-B86E-7D289DE88DF7}" sibTransId="{21C03CB3-83C4-4E99-808B-71E12512B16F}"/>
    <dgm:cxn modelId="{1EE7B04C-F2AF-4357-B70D-7F238AA5F004}" srcId="{0492FA68-9DF8-4F95-8732-86FE471DBDEC}" destId="{181ABDC8-46FE-4BAE-8F9B-9756BAB003F6}" srcOrd="1" destOrd="0" parTransId="{EE9A1949-AC8B-4058-A8D0-5752E1E7996C}" sibTransId="{96F24357-6D39-4DB1-827D-CB9273E3875F}"/>
    <dgm:cxn modelId="{BDC8FE72-2CDA-4C47-97BD-B3FC0FCE0219}" type="presOf" srcId="{181ABDC8-46FE-4BAE-8F9B-9756BAB003F6}" destId="{E96CD0D3-71BC-469F-8C4C-5FB0FFB7D37E}" srcOrd="0" destOrd="0" presId="urn:microsoft.com/office/officeart/2018/2/layout/IconVerticalSolidList"/>
    <dgm:cxn modelId="{9B206E75-3FF2-4568-B12F-1B046DDE1D0F}" srcId="{0492FA68-9DF8-4F95-8732-86FE471DBDEC}" destId="{ACF2C5A6-D237-44EF-88F9-46AC430698AA}" srcOrd="0" destOrd="0" parTransId="{501A3AC2-DD82-4C74-A52C-199DF4D8CA2D}" sibTransId="{367D6C04-4E34-4BBB-A555-0E3F9776CE0C}"/>
    <dgm:cxn modelId="{8BC56C85-359E-4EA2-BD0F-146B7E467610}" srcId="{0492FA68-9DF8-4F95-8732-86FE471DBDEC}" destId="{89B60C99-EF63-4302-A70A-FEC13039FD4B}" srcOrd="2" destOrd="0" parTransId="{0C5253B9-A782-404B-9F8A-DFC817E73B47}" sibTransId="{D65D93CD-1A92-4162-B2F5-47CE06B1F12B}"/>
    <dgm:cxn modelId="{542C589B-31FA-42D5-BB78-85AB893B37BD}" type="presOf" srcId="{ACF2C5A6-D237-44EF-88F9-46AC430698AA}" destId="{AC072DB7-E702-4BBB-A347-6692C1A33994}" srcOrd="0" destOrd="0" presId="urn:microsoft.com/office/officeart/2018/2/layout/IconVerticalSolidList"/>
    <dgm:cxn modelId="{EC38C8CA-0F1E-43C2-BB31-67E3B148EF8A}" type="presOf" srcId="{6307003C-8075-480E-B912-C2E979F9AA5D}" destId="{5BB8D365-36A3-4F83-ACD3-E4086B552CEE}" srcOrd="0" destOrd="0" presId="urn:microsoft.com/office/officeart/2018/2/layout/IconVerticalSolidList"/>
    <dgm:cxn modelId="{AB9BD91B-8B59-4CDD-B22A-367188EBB5BF}" type="presParOf" srcId="{23FF4A40-409E-4C67-8842-C0BB09940E0A}" destId="{6609A86E-9E26-4116-A035-415D39B7F6AB}" srcOrd="0" destOrd="0" presId="urn:microsoft.com/office/officeart/2018/2/layout/IconVerticalSolidList"/>
    <dgm:cxn modelId="{D526564B-DE7F-465E-939A-173046EF26D4}" type="presParOf" srcId="{6609A86E-9E26-4116-A035-415D39B7F6AB}" destId="{863090F7-E11E-4565-98BE-5F85FB17909C}" srcOrd="0" destOrd="0" presId="urn:microsoft.com/office/officeart/2018/2/layout/IconVerticalSolidList"/>
    <dgm:cxn modelId="{1DF860D0-6761-485F-BD15-61D6DB3C039F}" type="presParOf" srcId="{6609A86E-9E26-4116-A035-415D39B7F6AB}" destId="{25CFB303-962C-4DD5-99F0-EE660C9F9EC7}" srcOrd="1" destOrd="0" presId="urn:microsoft.com/office/officeart/2018/2/layout/IconVerticalSolidList"/>
    <dgm:cxn modelId="{747F10A9-6E19-446B-973C-3B2BB500A6F3}" type="presParOf" srcId="{6609A86E-9E26-4116-A035-415D39B7F6AB}" destId="{E8819FC5-FEDF-4585-A4F6-7A70238480CA}" srcOrd="2" destOrd="0" presId="urn:microsoft.com/office/officeart/2018/2/layout/IconVerticalSolidList"/>
    <dgm:cxn modelId="{48C661F3-3F1F-4675-8554-D95735283B6F}" type="presParOf" srcId="{6609A86E-9E26-4116-A035-415D39B7F6AB}" destId="{AC072DB7-E702-4BBB-A347-6692C1A33994}" srcOrd="3" destOrd="0" presId="urn:microsoft.com/office/officeart/2018/2/layout/IconVerticalSolidList"/>
    <dgm:cxn modelId="{AB6C035D-3347-4303-A176-19140AF7D685}" type="presParOf" srcId="{23FF4A40-409E-4C67-8842-C0BB09940E0A}" destId="{E219224B-D4E5-412F-9F44-4A6A0CD46E19}" srcOrd="1" destOrd="0" presId="urn:microsoft.com/office/officeart/2018/2/layout/IconVerticalSolidList"/>
    <dgm:cxn modelId="{AB86C553-254B-451B-9C4C-E61670547973}" type="presParOf" srcId="{23FF4A40-409E-4C67-8842-C0BB09940E0A}" destId="{B4CF4994-D636-4D00-8B34-2D4761BF9DDD}" srcOrd="2" destOrd="0" presId="urn:microsoft.com/office/officeart/2018/2/layout/IconVerticalSolidList"/>
    <dgm:cxn modelId="{B72063CD-DC70-477C-B892-1D9DC2E1CAD4}" type="presParOf" srcId="{B4CF4994-D636-4D00-8B34-2D4761BF9DDD}" destId="{BA2FB72A-CF76-4C4E-BF99-1B9587BC63F3}" srcOrd="0" destOrd="0" presId="urn:microsoft.com/office/officeart/2018/2/layout/IconVerticalSolidList"/>
    <dgm:cxn modelId="{9E55BD07-3BDB-49CE-A3A6-1A6B9DAC9841}" type="presParOf" srcId="{B4CF4994-D636-4D00-8B34-2D4761BF9DDD}" destId="{148A9D87-4064-4269-A7E5-A3DD401B7E58}" srcOrd="1" destOrd="0" presId="urn:microsoft.com/office/officeart/2018/2/layout/IconVerticalSolidList"/>
    <dgm:cxn modelId="{BD07E9F8-E977-43E5-9D1E-633A1EFE4725}" type="presParOf" srcId="{B4CF4994-D636-4D00-8B34-2D4761BF9DDD}" destId="{67DD2970-E812-4EC3-B747-4EACCE6AE2AC}" srcOrd="2" destOrd="0" presId="urn:microsoft.com/office/officeart/2018/2/layout/IconVerticalSolidList"/>
    <dgm:cxn modelId="{335130D8-258E-4E1E-A8DE-C836A8B51797}" type="presParOf" srcId="{B4CF4994-D636-4D00-8B34-2D4761BF9DDD}" destId="{E96CD0D3-71BC-469F-8C4C-5FB0FFB7D37E}" srcOrd="3" destOrd="0" presId="urn:microsoft.com/office/officeart/2018/2/layout/IconVerticalSolidList"/>
    <dgm:cxn modelId="{7C927DF8-5912-453C-8E86-1B46B74C057A}" type="presParOf" srcId="{23FF4A40-409E-4C67-8842-C0BB09940E0A}" destId="{37EC9E8D-0E5F-4AFD-A07D-1370E60AA9CE}" srcOrd="3" destOrd="0" presId="urn:microsoft.com/office/officeart/2018/2/layout/IconVerticalSolidList"/>
    <dgm:cxn modelId="{2903C23C-722C-4847-994D-B9845B444A4C}" type="presParOf" srcId="{23FF4A40-409E-4C67-8842-C0BB09940E0A}" destId="{163D4F8F-9C4F-4CE4-8421-5A4B48703F77}" srcOrd="4" destOrd="0" presId="urn:microsoft.com/office/officeart/2018/2/layout/IconVerticalSolidList"/>
    <dgm:cxn modelId="{62629715-3C14-416A-8D1C-59C5C0B65ABC}" type="presParOf" srcId="{163D4F8F-9C4F-4CE4-8421-5A4B48703F77}" destId="{F5252802-44BD-477D-8634-7FC6B51E6BE2}" srcOrd="0" destOrd="0" presId="urn:microsoft.com/office/officeart/2018/2/layout/IconVerticalSolidList"/>
    <dgm:cxn modelId="{91541A1D-A7F0-4112-9CAD-9A2C09B8C1DA}" type="presParOf" srcId="{163D4F8F-9C4F-4CE4-8421-5A4B48703F77}" destId="{37034D40-5017-4352-B6E1-A5017E4B3002}" srcOrd="1" destOrd="0" presId="urn:microsoft.com/office/officeart/2018/2/layout/IconVerticalSolidList"/>
    <dgm:cxn modelId="{5924BD90-FAEF-48C4-884E-C327B5186C06}" type="presParOf" srcId="{163D4F8F-9C4F-4CE4-8421-5A4B48703F77}" destId="{CC312814-1772-4C52-9504-BF9DFCC0BA56}" srcOrd="2" destOrd="0" presId="urn:microsoft.com/office/officeart/2018/2/layout/IconVerticalSolidList"/>
    <dgm:cxn modelId="{E39F45ED-D0A5-4BA9-879C-BBA32FC2E3DD}" type="presParOf" srcId="{163D4F8F-9C4F-4CE4-8421-5A4B48703F77}" destId="{98515D5D-BBCC-46E0-8647-8075A5B6581A}" srcOrd="3" destOrd="0" presId="urn:microsoft.com/office/officeart/2018/2/layout/IconVerticalSolidList"/>
    <dgm:cxn modelId="{DC082232-0FAD-4444-BF25-9229AAB0C6F1}" type="presParOf" srcId="{23FF4A40-409E-4C67-8842-C0BB09940E0A}" destId="{3ACAD706-A7F9-43C2-8DFF-D897DC04C0AD}" srcOrd="5" destOrd="0" presId="urn:microsoft.com/office/officeart/2018/2/layout/IconVerticalSolidList"/>
    <dgm:cxn modelId="{284CA162-2820-4CAD-9A55-A3AE0364BC1E}" type="presParOf" srcId="{23FF4A40-409E-4C67-8842-C0BB09940E0A}" destId="{06A65562-A93B-4F23-87E8-4CF6D2C135D5}" srcOrd="6" destOrd="0" presId="urn:microsoft.com/office/officeart/2018/2/layout/IconVerticalSolidList"/>
    <dgm:cxn modelId="{2FBCBE92-3298-4FCD-AE5B-4A3096B15453}" type="presParOf" srcId="{06A65562-A93B-4F23-87E8-4CF6D2C135D5}" destId="{2A95C34A-18E3-42F3-877D-083C125C4D09}" srcOrd="0" destOrd="0" presId="urn:microsoft.com/office/officeart/2018/2/layout/IconVerticalSolidList"/>
    <dgm:cxn modelId="{4B54B4BB-7B5B-41FF-8C1A-A46743AC61F0}" type="presParOf" srcId="{06A65562-A93B-4F23-87E8-4CF6D2C135D5}" destId="{761C10BD-CB3B-41B5-B676-4521638E8A6A}" srcOrd="1" destOrd="0" presId="urn:microsoft.com/office/officeart/2018/2/layout/IconVerticalSolidList"/>
    <dgm:cxn modelId="{E8CA8019-973C-4D9B-80FD-C4D232AF35F1}" type="presParOf" srcId="{06A65562-A93B-4F23-87E8-4CF6D2C135D5}" destId="{17C0B1CB-C712-44B1-B228-7BDD5455079C}" srcOrd="2" destOrd="0" presId="urn:microsoft.com/office/officeart/2018/2/layout/IconVerticalSolidList"/>
    <dgm:cxn modelId="{ACE6D436-6032-4419-B29A-4D2860A35BA3}" type="presParOf" srcId="{06A65562-A93B-4F23-87E8-4CF6D2C135D5}" destId="{5BB8D365-36A3-4F83-ACD3-E4086B552C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9E050B-746F-4CAD-BF8D-DF641233D521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541F88A-4707-4603-A3AC-D66A3834B6A3}">
      <dgm:prSet/>
      <dgm:spPr/>
      <dgm:t>
        <a:bodyPr/>
        <a:lstStyle/>
        <a:p>
          <a:r>
            <a:rPr lang="en-US"/>
            <a:t>Identify performance bottlenecks</a:t>
          </a:r>
        </a:p>
      </dgm:t>
    </dgm:pt>
    <dgm:pt modelId="{F49E7C9F-9195-44C6-A19E-E2B9F1535808}" type="parTrans" cxnId="{C9B55EC6-0E2E-401E-AEF3-3DCD2EDE8521}">
      <dgm:prSet/>
      <dgm:spPr/>
      <dgm:t>
        <a:bodyPr/>
        <a:lstStyle/>
        <a:p>
          <a:endParaRPr lang="en-US"/>
        </a:p>
      </dgm:t>
    </dgm:pt>
    <dgm:pt modelId="{C1983F47-C86A-4A00-9685-98FE218E14CB}" type="sibTrans" cxnId="{C9B55EC6-0E2E-401E-AEF3-3DCD2EDE8521}">
      <dgm:prSet/>
      <dgm:spPr/>
      <dgm:t>
        <a:bodyPr/>
        <a:lstStyle/>
        <a:p>
          <a:endParaRPr lang="en-US"/>
        </a:p>
      </dgm:t>
    </dgm:pt>
    <dgm:pt modelId="{FBBA6FB3-08E8-4E89-B8C6-40F745D04441}">
      <dgm:prSet/>
      <dgm:spPr/>
      <dgm:t>
        <a:bodyPr/>
        <a:lstStyle/>
        <a:p>
          <a:r>
            <a:rPr lang="en-US"/>
            <a:t>Test changes for effectivity</a:t>
          </a:r>
        </a:p>
      </dgm:t>
    </dgm:pt>
    <dgm:pt modelId="{6DC5CAF2-B5F5-439A-B9A5-C48B31679012}" type="parTrans" cxnId="{F426D184-6101-4AB9-A791-452B0085BC32}">
      <dgm:prSet/>
      <dgm:spPr/>
      <dgm:t>
        <a:bodyPr/>
        <a:lstStyle/>
        <a:p>
          <a:endParaRPr lang="en-US"/>
        </a:p>
      </dgm:t>
    </dgm:pt>
    <dgm:pt modelId="{E0A8C721-FB84-481B-9B2B-EA23F7ED89AA}" type="sibTrans" cxnId="{F426D184-6101-4AB9-A791-452B0085BC32}">
      <dgm:prSet/>
      <dgm:spPr/>
      <dgm:t>
        <a:bodyPr/>
        <a:lstStyle/>
        <a:p>
          <a:endParaRPr lang="en-US"/>
        </a:p>
      </dgm:t>
    </dgm:pt>
    <dgm:pt modelId="{811D8C69-1824-47BD-9DEC-3934D69987E3}">
      <dgm:prSet/>
      <dgm:spPr/>
      <dgm:t>
        <a:bodyPr/>
        <a:lstStyle/>
        <a:p>
          <a:r>
            <a:rPr lang="en-US"/>
            <a:t>OnGoing monitoring</a:t>
          </a:r>
        </a:p>
      </dgm:t>
    </dgm:pt>
    <dgm:pt modelId="{BF5BC91A-779D-4BE0-9659-B3DF474E8DD4}" type="parTrans" cxnId="{D685EE5D-A626-47C2-9C64-62A185696CF2}">
      <dgm:prSet/>
      <dgm:spPr/>
      <dgm:t>
        <a:bodyPr/>
        <a:lstStyle/>
        <a:p>
          <a:endParaRPr lang="en-US"/>
        </a:p>
      </dgm:t>
    </dgm:pt>
    <dgm:pt modelId="{809CE9D9-7231-4543-8511-E13A21240C44}" type="sibTrans" cxnId="{D685EE5D-A626-47C2-9C64-62A185696CF2}">
      <dgm:prSet/>
      <dgm:spPr/>
      <dgm:t>
        <a:bodyPr/>
        <a:lstStyle/>
        <a:p>
          <a:endParaRPr lang="en-US"/>
        </a:p>
      </dgm:t>
    </dgm:pt>
    <dgm:pt modelId="{6EAFE477-0528-44DF-BC91-6F16DE1C6DAF}" type="pres">
      <dgm:prSet presAssocID="{B29E050B-746F-4CAD-BF8D-DF641233D521}" presName="cycle" presStyleCnt="0">
        <dgm:presLayoutVars>
          <dgm:dir/>
          <dgm:resizeHandles val="exact"/>
        </dgm:presLayoutVars>
      </dgm:prSet>
      <dgm:spPr/>
    </dgm:pt>
    <dgm:pt modelId="{54E39BA3-18FF-4FD1-855B-ABB91BD0178A}" type="pres">
      <dgm:prSet presAssocID="{8541F88A-4707-4603-A3AC-D66A3834B6A3}" presName="dummy" presStyleCnt="0"/>
      <dgm:spPr/>
    </dgm:pt>
    <dgm:pt modelId="{2FB1B273-D03B-4332-9F67-76A06D2582C0}" type="pres">
      <dgm:prSet presAssocID="{8541F88A-4707-4603-A3AC-D66A3834B6A3}" presName="node" presStyleLbl="revTx" presStyleIdx="0" presStyleCnt="3">
        <dgm:presLayoutVars>
          <dgm:bulletEnabled val="1"/>
        </dgm:presLayoutVars>
      </dgm:prSet>
      <dgm:spPr/>
    </dgm:pt>
    <dgm:pt modelId="{F913907E-B302-4C2A-A15A-81A1E7EDD9E3}" type="pres">
      <dgm:prSet presAssocID="{C1983F47-C86A-4A00-9685-98FE218E14CB}" presName="sibTrans" presStyleLbl="node1" presStyleIdx="0" presStyleCnt="3"/>
      <dgm:spPr/>
    </dgm:pt>
    <dgm:pt modelId="{90B143C9-6CC9-4E16-B77A-6B8D53EA50BE}" type="pres">
      <dgm:prSet presAssocID="{FBBA6FB3-08E8-4E89-B8C6-40F745D04441}" presName="dummy" presStyleCnt="0"/>
      <dgm:spPr/>
    </dgm:pt>
    <dgm:pt modelId="{477EDDC5-F4B2-4B15-9CB1-50F84FA28F63}" type="pres">
      <dgm:prSet presAssocID="{FBBA6FB3-08E8-4E89-B8C6-40F745D04441}" presName="node" presStyleLbl="revTx" presStyleIdx="1" presStyleCnt="3">
        <dgm:presLayoutVars>
          <dgm:bulletEnabled val="1"/>
        </dgm:presLayoutVars>
      </dgm:prSet>
      <dgm:spPr/>
    </dgm:pt>
    <dgm:pt modelId="{5E24386B-BC8D-4B4B-BEAA-1292A8D6BCF4}" type="pres">
      <dgm:prSet presAssocID="{E0A8C721-FB84-481B-9B2B-EA23F7ED89AA}" presName="sibTrans" presStyleLbl="node1" presStyleIdx="1" presStyleCnt="3"/>
      <dgm:spPr/>
    </dgm:pt>
    <dgm:pt modelId="{34FBE8BA-4BE9-4A8A-97AF-D27711521D64}" type="pres">
      <dgm:prSet presAssocID="{811D8C69-1824-47BD-9DEC-3934D69987E3}" presName="dummy" presStyleCnt="0"/>
      <dgm:spPr/>
    </dgm:pt>
    <dgm:pt modelId="{ECFA6B91-18F6-4267-9369-B447D8E34215}" type="pres">
      <dgm:prSet presAssocID="{811D8C69-1824-47BD-9DEC-3934D69987E3}" presName="node" presStyleLbl="revTx" presStyleIdx="2" presStyleCnt="3">
        <dgm:presLayoutVars>
          <dgm:bulletEnabled val="1"/>
        </dgm:presLayoutVars>
      </dgm:prSet>
      <dgm:spPr/>
    </dgm:pt>
    <dgm:pt modelId="{EB9396E9-3BAD-42D2-BB49-A8737A2A6224}" type="pres">
      <dgm:prSet presAssocID="{809CE9D9-7231-4543-8511-E13A21240C44}" presName="sibTrans" presStyleLbl="node1" presStyleIdx="2" presStyleCnt="3"/>
      <dgm:spPr/>
    </dgm:pt>
  </dgm:ptLst>
  <dgm:cxnLst>
    <dgm:cxn modelId="{3BF42127-F919-4476-8283-5EF4B69F8FE2}" type="presOf" srcId="{FBBA6FB3-08E8-4E89-B8C6-40F745D04441}" destId="{477EDDC5-F4B2-4B15-9CB1-50F84FA28F63}" srcOrd="0" destOrd="0" presId="urn:microsoft.com/office/officeart/2005/8/layout/cycle1"/>
    <dgm:cxn modelId="{D685EE5D-A626-47C2-9C64-62A185696CF2}" srcId="{B29E050B-746F-4CAD-BF8D-DF641233D521}" destId="{811D8C69-1824-47BD-9DEC-3934D69987E3}" srcOrd="2" destOrd="0" parTransId="{BF5BC91A-779D-4BE0-9659-B3DF474E8DD4}" sibTransId="{809CE9D9-7231-4543-8511-E13A21240C44}"/>
    <dgm:cxn modelId="{F5A31B72-C3DE-4782-8CD2-D92B874D7BD8}" type="presOf" srcId="{C1983F47-C86A-4A00-9685-98FE218E14CB}" destId="{F913907E-B302-4C2A-A15A-81A1E7EDD9E3}" srcOrd="0" destOrd="0" presId="urn:microsoft.com/office/officeart/2005/8/layout/cycle1"/>
    <dgm:cxn modelId="{B4F4FB53-CB0C-4BBA-B415-E2C0A94F6F40}" type="presOf" srcId="{811D8C69-1824-47BD-9DEC-3934D69987E3}" destId="{ECFA6B91-18F6-4267-9369-B447D8E34215}" srcOrd="0" destOrd="0" presId="urn:microsoft.com/office/officeart/2005/8/layout/cycle1"/>
    <dgm:cxn modelId="{F426D184-6101-4AB9-A791-452B0085BC32}" srcId="{B29E050B-746F-4CAD-BF8D-DF641233D521}" destId="{FBBA6FB3-08E8-4E89-B8C6-40F745D04441}" srcOrd="1" destOrd="0" parTransId="{6DC5CAF2-B5F5-439A-B9A5-C48B31679012}" sibTransId="{E0A8C721-FB84-481B-9B2B-EA23F7ED89AA}"/>
    <dgm:cxn modelId="{8A0F69BD-32B0-4C4D-BBB8-890335A6864A}" type="presOf" srcId="{809CE9D9-7231-4543-8511-E13A21240C44}" destId="{EB9396E9-3BAD-42D2-BB49-A8737A2A6224}" srcOrd="0" destOrd="0" presId="urn:microsoft.com/office/officeart/2005/8/layout/cycle1"/>
    <dgm:cxn modelId="{C9B55EC6-0E2E-401E-AEF3-3DCD2EDE8521}" srcId="{B29E050B-746F-4CAD-BF8D-DF641233D521}" destId="{8541F88A-4707-4603-A3AC-D66A3834B6A3}" srcOrd="0" destOrd="0" parTransId="{F49E7C9F-9195-44C6-A19E-E2B9F1535808}" sibTransId="{C1983F47-C86A-4A00-9685-98FE218E14CB}"/>
    <dgm:cxn modelId="{1F667BC6-D661-4432-BF5D-F7DFC2B4C84B}" type="presOf" srcId="{8541F88A-4707-4603-A3AC-D66A3834B6A3}" destId="{2FB1B273-D03B-4332-9F67-76A06D2582C0}" srcOrd="0" destOrd="0" presId="urn:microsoft.com/office/officeart/2005/8/layout/cycle1"/>
    <dgm:cxn modelId="{A58419F4-5CBF-41B1-9529-0006A065BEF4}" type="presOf" srcId="{E0A8C721-FB84-481B-9B2B-EA23F7ED89AA}" destId="{5E24386B-BC8D-4B4B-BEAA-1292A8D6BCF4}" srcOrd="0" destOrd="0" presId="urn:microsoft.com/office/officeart/2005/8/layout/cycle1"/>
    <dgm:cxn modelId="{240A73FF-340F-4396-9855-0AB8DD316501}" type="presOf" srcId="{B29E050B-746F-4CAD-BF8D-DF641233D521}" destId="{6EAFE477-0528-44DF-BC91-6F16DE1C6DAF}" srcOrd="0" destOrd="0" presId="urn:microsoft.com/office/officeart/2005/8/layout/cycle1"/>
    <dgm:cxn modelId="{2C9C6A40-F732-4BA7-B795-20EE48205537}" type="presParOf" srcId="{6EAFE477-0528-44DF-BC91-6F16DE1C6DAF}" destId="{54E39BA3-18FF-4FD1-855B-ABB91BD0178A}" srcOrd="0" destOrd="0" presId="urn:microsoft.com/office/officeart/2005/8/layout/cycle1"/>
    <dgm:cxn modelId="{F9ED61EE-2F9D-4C0E-A6C4-F48C4B728640}" type="presParOf" srcId="{6EAFE477-0528-44DF-BC91-6F16DE1C6DAF}" destId="{2FB1B273-D03B-4332-9F67-76A06D2582C0}" srcOrd="1" destOrd="0" presId="urn:microsoft.com/office/officeart/2005/8/layout/cycle1"/>
    <dgm:cxn modelId="{4027CF5A-1084-40C8-9112-5F278F12042F}" type="presParOf" srcId="{6EAFE477-0528-44DF-BC91-6F16DE1C6DAF}" destId="{F913907E-B302-4C2A-A15A-81A1E7EDD9E3}" srcOrd="2" destOrd="0" presId="urn:microsoft.com/office/officeart/2005/8/layout/cycle1"/>
    <dgm:cxn modelId="{ABDF4819-8722-4A52-A29E-329EA57CD5DD}" type="presParOf" srcId="{6EAFE477-0528-44DF-BC91-6F16DE1C6DAF}" destId="{90B143C9-6CC9-4E16-B77A-6B8D53EA50BE}" srcOrd="3" destOrd="0" presId="urn:microsoft.com/office/officeart/2005/8/layout/cycle1"/>
    <dgm:cxn modelId="{FE1A58BF-5E9F-49E3-8135-AED767F40215}" type="presParOf" srcId="{6EAFE477-0528-44DF-BC91-6F16DE1C6DAF}" destId="{477EDDC5-F4B2-4B15-9CB1-50F84FA28F63}" srcOrd="4" destOrd="0" presId="urn:microsoft.com/office/officeart/2005/8/layout/cycle1"/>
    <dgm:cxn modelId="{09060CBE-9E1B-459D-BF45-0C92B29A6420}" type="presParOf" srcId="{6EAFE477-0528-44DF-BC91-6F16DE1C6DAF}" destId="{5E24386B-BC8D-4B4B-BEAA-1292A8D6BCF4}" srcOrd="5" destOrd="0" presId="urn:microsoft.com/office/officeart/2005/8/layout/cycle1"/>
    <dgm:cxn modelId="{EB65F0F7-F713-48E5-BD29-0ED7CAFD7C76}" type="presParOf" srcId="{6EAFE477-0528-44DF-BC91-6F16DE1C6DAF}" destId="{34FBE8BA-4BE9-4A8A-97AF-D27711521D64}" srcOrd="6" destOrd="0" presId="urn:microsoft.com/office/officeart/2005/8/layout/cycle1"/>
    <dgm:cxn modelId="{56B2D1F9-9C93-49DE-9FF0-E532E0080ED6}" type="presParOf" srcId="{6EAFE477-0528-44DF-BC91-6F16DE1C6DAF}" destId="{ECFA6B91-18F6-4267-9369-B447D8E34215}" srcOrd="7" destOrd="0" presId="urn:microsoft.com/office/officeart/2005/8/layout/cycle1"/>
    <dgm:cxn modelId="{B5F2A76E-7264-4F2C-9BB2-0286F29E1086}" type="presParOf" srcId="{6EAFE477-0528-44DF-BC91-6F16DE1C6DAF}" destId="{EB9396E9-3BAD-42D2-BB49-A8737A2A622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A85FC25-598D-4FD6-8128-A1F7B8C3438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FBDEB76-65AF-41F6-9DD4-1EB0B8A254D6}">
      <dgm:prSet/>
      <dgm:spPr/>
      <dgm:t>
        <a:bodyPr/>
        <a:lstStyle/>
        <a:p>
          <a:pPr>
            <a:defRPr cap="all"/>
          </a:pPr>
          <a:r>
            <a:rPr lang="en-US" dirty="0"/>
            <a:t>Capture Workloads</a:t>
          </a:r>
        </a:p>
      </dgm:t>
    </dgm:pt>
    <dgm:pt modelId="{838D90BE-AB86-4731-9371-64951A58C457}" type="parTrans" cxnId="{BCE71E3C-3060-496B-A7C2-EB513AD29402}">
      <dgm:prSet/>
      <dgm:spPr/>
      <dgm:t>
        <a:bodyPr/>
        <a:lstStyle/>
        <a:p>
          <a:endParaRPr lang="en-US"/>
        </a:p>
      </dgm:t>
    </dgm:pt>
    <dgm:pt modelId="{CBB1487A-9227-4A4C-8CBE-8055F0843868}" type="sibTrans" cxnId="{BCE71E3C-3060-496B-A7C2-EB513AD29402}">
      <dgm:prSet/>
      <dgm:spPr/>
      <dgm:t>
        <a:bodyPr/>
        <a:lstStyle/>
        <a:p>
          <a:endParaRPr lang="en-US"/>
        </a:p>
      </dgm:t>
    </dgm:pt>
    <dgm:pt modelId="{92F303DC-D633-48F8-8D15-BA3C8852A523}">
      <dgm:prSet/>
      <dgm:spPr/>
      <dgm:t>
        <a:bodyPr/>
        <a:lstStyle/>
        <a:p>
          <a:pPr>
            <a:defRPr cap="all"/>
          </a:pPr>
          <a:r>
            <a:rPr lang="en-US" dirty="0"/>
            <a:t>Test Workloads in new environments</a:t>
          </a:r>
        </a:p>
      </dgm:t>
    </dgm:pt>
    <dgm:pt modelId="{96173484-9F6B-4D7D-BA11-BD351B435395}" type="parTrans" cxnId="{EE7E8141-79B0-4931-9017-58F90023979E}">
      <dgm:prSet/>
      <dgm:spPr/>
      <dgm:t>
        <a:bodyPr/>
        <a:lstStyle/>
        <a:p>
          <a:endParaRPr lang="en-US"/>
        </a:p>
      </dgm:t>
    </dgm:pt>
    <dgm:pt modelId="{AA9EDF0C-84FC-4E03-8F48-703D178623F7}" type="sibTrans" cxnId="{EE7E8141-79B0-4931-9017-58F90023979E}">
      <dgm:prSet/>
      <dgm:spPr/>
      <dgm:t>
        <a:bodyPr/>
        <a:lstStyle/>
        <a:p>
          <a:endParaRPr lang="en-US"/>
        </a:p>
      </dgm:t>
    </dgm:pt>
    <dgm:pt modelId="{D6585D44-DE8E-43D2-8822-3EEA41F11017}" type="pres">
      <dgm:prSet presAssocID="{BA85FC25-598D-4FD6-8128-A1F7B8C34385}" presName="root" presStyleCnt="0">
        <dgm:presLayoutVars>
          <dgm:dir/>
          <dgm:resizeHandles val="exact"/>
        </dgm:presLayoutVars>
      </dgm:prSet>
      <dgm:spPr/>
    </dgm:pt>
    <dgm:pt modelId="{4CD51CCC-E78C-4C20-BFFD-B761B33019CC}" type="pres">
      <dgm:prSet presAssocID="{DFBDEB76-65AF-41F6-9DD4-1EB0B8A254D6}" presName="compNode" presStyleCnt="0"/>
      <dgm:spPr/>
    </dgm:pt>
    <dgm:pt modelId="{5069F394-1904-42E2-BE07-4227220EC63F}" type="pres">
      <dgm:prSet presAssocID="{DFBDEB76-65AF-41F6-9DD4-1EB0B8A254D6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DF15D68-1CD3-4821-8520-77B4A60FC8A5}" type="pres">
      <dgm:prSet presAssocID="{DFBDEB76-65AF-41F6-9DD4-1EB0B8A254D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FF8DBB1-F5D0-4D53-9F1B-7D3327672717}" type="pres">
      <dgm:prSet presAssocID="{DFBDEB76-65AF-41F6-9DD4-1EB0B8A254D6}" presName="spaceRect" presStyleCnt="0"/>
      <dgm:spPr/>
    </dgm:pt>
    <dgm:pt modelId="{AEC6EA6D-E91E-4F6A-8844-E2BC50E55D67}" type="pres">
      <dgm:prSet presAssocID="{DFBDEB76-65AF-41F6-9DD4-1EB0B8A254D6}" presName="textRect" presStyleLbl="revTx" presStyleIdx="0" presStyleCnt="2">
        <dgm:presLayoutVars>
          <dgm:chMax val="1"/>
          <dgm:chPref val="1"/>
        </dgm:presLayoutVars>
      </dgm:prSet>
      <dgm:spPr/>
    </dgm:pt>
    <dgm:pt modelId="{797D44BA-BFFF-49BE-A40B-E6A4DB63E002}" type="pres">
      <dgm:prSet presAssocID="{CBB1487A-9227-4A4C-8CBE-8055F0843868}" presName="sibTrans" presStyleCnt="0"/>
      <dgm:spPr/>
    </dgm:pt>
    <dgm:pt modelId="{06A80A81-7FB1-4A4D-8B65-4822A284BD8B}" type="pres">
      <dgm:prSet presAssocID="{92F303DC-D633-48F8-8D15-BA3C8852A523}" presName="compNode" presStyleCnt="0"/>
      <dgm:spPr/>
    </dgm:pt>
    <dgm:pt modelId="{2AA82A93-DF33-4C51-96B9-F52244FDC185}" type="pres">
      <dgm:prSet presAssocID="{92F303DC-D633-48F8-8D15-BA3C8852A523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A3B6FD5-524E-440E-BB10-E325747FEF1C}" type="pres">
      <dgm:prSet presAssocID="{92F303DC-D633-48F8-8D15-BA3C8852A5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1703B69-C138-415A-B104-A70647FD3C58}" type="pres">
      <dgm:prSet presAssocID="{92F303DC-D633-48F8-8D15-BA3C8852A523}" presName="spaceRect" presStyleCnt="0"/>
      <dgm:spPr/>
    </dgm:pt>
    <dgm:pt modelId="{BDE9F316-C435-44D1-9FAA-53230E6FB778}" type="pres">
      <dgm:prSet presAssocID="{92F303DC-D633-48F8-8D15-BA3C8852A52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5AF9901-2FB6-4A25-A61E-481516055DC7}" type="presOf" srcId="{92F303DC-D633-48F8-8D15-BA3C8852A523}" destId="{BDE9F316-C435-44D1-9FAA-53230E6FB778}" srcOrd="0" destOrd="0" presId="urn:microsoft.com/office/officeart/2018/5/layout/IconLeafLabelList"/>
    <dgm:cxn modelId="{BCE71E3C-3060-496B-A7C2-EB513AD29402}" srcId="{BA85FC25-598D-4FD6-8128-A1F7B8C34385}" destId="{DFBDEB76-65AF-41F6-9DD4-1EB0B8A254D6}" srcOrd="0" destOrd="0" parTransId="{838D90BE-AB86-4731-9371-64951A58C457}" sibTransId="{CBB1487A-9227-4A4C-8CBE-8055F0843868}"/>
    <dgm:cxn modelId="{6455F75C-ED22-4AA7-BEAC-1CBD49DB3D8A}" type="presOf" srcId="{BA85FC25-598D-4FD6-8128-A1F7B8C34385}" destId="{D6585D44-DE8E-43D2-8822-3EEA41F11017}" srcOrd="0" destOrd="0" presId="urn:microsoft.com/office/officeart/2018/5/layout/IconLeafLabelList"/>
    <dgm:cxn modelId="{EE7E8141-79B0-4931-9017-58F90023979E}" srcId="{BA85FC25-598D-4FD6-8128-A1F7B8C34385}" destId="{92F303DC-D633-48F8-8D15-BA3C8852A523}" srcOrd="1" destOrd="0" parTransId="{96173484-9F6B-4D7D-BA11-BD351B435395}" sibTransId="{AA9EDF0C-84FC-4E03-8F48-703D178623F7}"/>
    <dgm:cxn modelId="{441EFDE1-26EE-4DFE-8349-60A7ED4F20C4}" type="presOf" srcId="{DFBDEB76-65AF-41F6-9DD4-1EB0B8A254D6}" destId="{AEC6EA6D-E91E-4F6A-8844-E2BC50E55D67}" srcOrd="0" destOrd="0" presId="urn:microsoft.com/office/officeart/2018/5/layout/IconLeafLabelList"/>
    <dgm:cxn modelId="{E87A4952-D60C-43DA-8B1B-46B6A53B99A6}" type="presParOf" srcId="{D6585D44-DE8E-43D2-8822-3EEA41F11017}" destId="{4CD51CCC-E78C-4C20-BFFD-B761B33019CC}" srcOrd="0" destOrd="0" presId="urn:microsoft.com/office/officeart/2018/5/layout/IconLeafLabelList"/>
    <dgm:cxn modelId="{9E4B42AF-96BF-47E8-BFAB-9E8C84871642}" type="presParOf" srcId="{4CD51CCC-E78C-4C20-BFFD-B761B33019CC}" destId="{5069F394-1904-42E2-BE07-4227220EC63F}" srcOrd="0" destOrd="0" presId="urn:microsoft.com/office/officeart/2018/5/layout/IconLeafLabelList"/>
    <dgm:cxn modelId="{BC04129A-948C-444F-BFB4-86AC5238FAB9}" type="presParOf" srcId="{4CD51CCC-E78C-4C20-BFFD-B761B33019CC}" destId="{FDF15D68-1CD3-4821-8520-77B4A60FC8A5}" srcOrd="1" destOrd="0" presId="urn:microsoft.com/office/officeart/2018/5/layout/IconLeafLabelList"/>
    <dgm:cxn modelId="{A1AE22F5-C218-4F70-B5C9-44CC4116E4DA}" type="presParOf" srcId="{4CD51CCC-E78C-4C20-BFFD-B761B33019CC}" destId="{3FF8DBB1-F5D0-4D53-9F1B-7D3327672717}" srcOrd="2" destOrd="0" presId="urn:microsoft.com/office/officeart/2018/5/layout/IconLeafLabelList"/>
    <dgm:cxn modelId="{C10E6819-DD50-45F3-8AAE-121526F14E3C}" type="presParOf" srcId="{4CD51CCC-E78C-4C20-BFFD-B761B33019CC}" destId="{AEC6EA6D-E91E-4F6A-8844-E2BC50E55D67}" srcOrd="3" destOrd="0" presId="urn:microsoft.com/office/officeart/2018/5/layout/IconLeafLabelList"/>
    <dgm:cxn modelId="{E56C5A2A-619A-4290-8713-0ADAD92C9568}" type="presParOf" srcId="{D6585D44-DE8E-43D2-8822-3EEA41F11017}" destId="{797D44BA-BFFF-49BE-A40B-E6A4DB63E002}" srcOrd="1" destOrd="0" presId="urn:microsoft.com/office/officeart/2018/5/layout/IconLeafLabelList"/>
    <dgm:cxn modelId="{223B9BE6-17F8-4128-82B0-F7C8EF87ABEC}" type="presParOf" srcId="{D6585D44-DE8E-43D2-8822-3EEA41F11017}" destId="{06A80A81-7FB1-4A4D-8B65-4822A284BD8B}" srcOrd="2" destOrd="0" presId="urn:microsoft.com/office/officeart/2018/5/layout/IconLeafLabelList"/>
    <dgm:cxn modelId="{1800BB55-E76B-4F6F-B1C4-B640F835A767}" type="presParOf" srcId="{06A80A81-7FB1-4A4D-8B65-4822A284BD8B}" destId="{2AA82A93-DF33-4C51-96B9-F52244FDC185}" srcOrd="0" destOrd="0" presId="urn:microsoft.com/office/officeart/2018/5/layout/IconLeafLabelList"/>
    <dgm:cxn modelId="{97015ECD-6554-4107-88EE-CB0B640AE856}" type="presParOf" srcId="{06A80A81-7FB1-4A4D-8B65-4822A284BD8B}" destId="{8A3B6FD5-524E-440E-BB10-E325747FEF1C}" srcOrd="1" destOrd="0" presId="urn:microsoft.com/office/officeart/2018/5/layout/IconLeafLabelList"/>
    <dgm:cxn modelId="{0A378221-12CF-4240-8596-9F9A4E6AC4A7}" type="presParOf" srcId="{06A80A81-7FB1-4A4D-8B65-4822A284BD8B}" destId="{01703B69-C138-415A-B104-A70647FD3C58}" srcOrd="2" destOrd="0" presId="urn:microsoft.com/office/officeart/2018/5/layout/IconLeafLabelList"/>
    <dgm:cxn modelId="{50CC0BEE-E3CE-4D5D-B0E2-CDA02D09E87A}" type="presParOf" srcId="{06A80A81-7FB1-4A4D-8B65-4822A284BD8B}" destId="{BDE9F316-C435-44D1-9FAA-53230E6FB77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4D71B-4C10-427F-9B5C-86EEDDE5B5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2E9E5F4-2BA8-4B1C-906C-F4AC5E33B6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2"/>
              </a:solidFill>
            </a:rPr>
            <a:t>Software as a Service (SaaS</a:t>
          </a:r>
        </a:p>
      </dgm:t>
    </dgm:pt>
    <dgm:pt modelId="{2B92BDDF-E259-4283-A472-1A53C2AF51E9}" type="parTrans" cxnId="{AF6E4C8A-A90C-42EC-ADB3-61C13B2DB841}">
      <dgm:prSet/>
      <dgm:spPr/>
      <dgm:t>
        <a:bodyPr/>
        <a:lstStyle/>
        <a:p>
          <a:endParaRPr lang="en-US"/>
        </a:p>
      </dgm:t>
    </dgm:pt>
    <dgm:pt modelId="{88553228-53B3-451F-AC0F-28E1B8425030}" type="sibTrans" cxnId="{AF6E4C8A-A90C-42EC-ADB3-61C13B2DB841}">
      <dgm:prSet/>
      <dgm:spPr/>
      <dgm:t>
        <a:bodyPr/>
        <a:lstStyle/>
        <a:p>
          <a:endParaRPr lang="en-US"/>
        </a:p>
      </dgm:t>
    </dgm:pt>
    <dgm:pt modelId="{62914FB3-3BE8-451C-91C5-6340763994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Platform as a Service (PaaS)</a:t>
          </a:r>
        </a:p>
      </dgm:t>
    </dgm:pt>
    <dgm:pt modelId="{F9C67053-818C-45DA-A1CD-554CA141300E}" type="parTrans" cxnId="{C00D5FDE-EC3E-4FEC-B204-92311B50E112}">
      <dgm:prSet/>
      <dgm:spPr/>
      <dgm:t>
        <a:bodyPr/>
        <a:lstStyle/>
        <a:p>
          <a:endParaRPr lang="en-US"/>
        </a:p>
      </dgm:t>
    </dgm:pt>
    <dgm:pt modelId="{2F2C8587-1B86-44EE-AE92-A98ABA7E9EBF}" type="sibTrans" cxnId="{C00D5FDE-EC3E-4FEC-B204-92311B50E112}">
      <dgm:prSet/>
      <dgm:spPr/>
      <dgm:t>
        <a:bodyPr/>
        <a:lstStyle/>
        <a:p>
          <a:endParaRPr lang="en-US"/>
        </a:p>
      </dgm:t>
    </dgm:pt>
    <dgm:pt modelId="{9DC9A634-FC8B-4707-85AA-1B007B0B50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Infrastructure as a Service (IaaS)</a:t>
          </a:r>
        </a:p>
      </dgm:t>
    </dgm:pt>
    <dgm:pt modelId="{4E7F9050-73E4-40B9-BC49-B849E324D3D6}" type="parTrans" cxnId="{BA85E0AF-6B64-4998-8A09-6702B0533750}">
      <dgm:prSet/>
      <dgm:spPr/>
      <dgm:t>
        <a:bodyPr/>
        <a:lstStyle/>
        <a:p>
          <a:endParaRPr lang="en-US"/>
        </a:p>
      </dgm:t>
    </dgm:pt>
    <dgm:pt modelId="{9D21FB91-EDA5-4F48-866D-E17B7C64FACB}" type="sibTrans" cxnId="{BA85E0AF-6B64-4998-8A09-6702B0533750}">
      <dgm:prSet/>
      <dgm:spPr/>
      <dgm:t>
        <a:bodyPr/>
        <a:lstStyle/>
        <a:p>
          <a:endParaRPr lang="en-US"/>
        </a:p>
      </dgm:t>
    </dgm:pt>
    <dgm:pt modelId="{0F0A3B85-FD4D-4CEE-BE4D-B6A6A64A7117}" type="pres">
      <dgm:prSet presAssocID="{7F74D71B-4C10-427F-9B5C-86EEDDE5B507}" presName="root" presStyleCnt="0">
        <dgm:presLayoutVars>
          <dgm:dir/>
          <dgm:resizeHandles val="exact"/>
        </dgm:presLayoutVars>
      </dgm:prSet>
      <dgm:spPr/>
    </dgm:pt>
    <dgm:pt modelId="{899314DA-6EF6-4585-A0D8-C3417849EB1E}" type="pres">
      <dgm:prSet presAssocID="{12E9E5F4-2BA8-4B1C-906C-F4AC5E33B604}" presName="compNode" presStyleCnt="0"/>
      <dgm:spPr/>
    </dgm:pt>
    <dgm:pt modelId="{D4710368-5041-4973-9135-A5B636E621E5}" type="pres">
      <dgm:prSet presAssocID="{12E9E5F4-2BA8-4B1C-906C-F4AC5E33B604}" presName="bgRect" presStyleLbl="bgShp" presStyleIdx="0" presStyleCnt="3"/>
      <dgm:spPr/>
    </dgm:pt>
    <dgm:pt modelId="{DE0F5C65-7DDA-41F2-ADA4-80FC46D8324A}" type="pres">
      <dgm:prSet presAssocID="{12E9E5F4-2BA8-4B1C-906C-F4AC5E33B60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00AA46B1-E35A-4D55-B10A-AD3FF556D3ED}" type="pres">
      <dgm:prSet presAssocID="{12E9E5F4-2BA8-4B1C-906C-F4AC5E33B604}" presName="spaceRect" presStyleCnt="0"/>
      <dgm:spPr/>
    </dgm:pt>
    <dgm:pt modelId="{70F849BA-AC0C-4BD9-8982-09B134A2930C}" type="pres">
      <dgm:prSet presAssocID="{12E9E5F4-2BA8-4B1C-906C-F4AC5E33B604}" presName="parTx" presStyleLbl="revTx" presStyleIdx="0" presStyleCnt="3">
        <dgm:presLayoutVars>
          <dgm:chMax val="0"/>
          <dgm:chPref val="0"/>
        </dgm:presLayoutVars>
      </dgm:prSet>
      <dgm:spPr/>
    </dgm:pt>
    <dgm:pt modelId="{DFE3B757-EED6-49E1-98CF-759366AC1D8A}" type="pres">
      <dgm:prSet presAssocID="{88553228-53B3-451F-AC0F-28E1B8425030}" presName="sibTrans" presStyleCnt="0"/>
      <dgm:spPr/>
    </dgm:pt>
    <dgm:pt modelId="{BB0065A7-5C31-4E32-BDF6-DDBB906CD93C}" type="pres">
      <dgm:prSet presAssocID="{62914FB3-3BE8-451C-91C5-634076399429}" presName="compNode" presStyleCnt="0"/>
      <dgm:spPr/>
    </dgm:pt>
    <dgm:pt modelId="{F6E25FA5-79D6-49BF-A82C-45C9311FB106}" type="pres">
      <dgm:prSet presAssocID="{62914FB3-3BE8-451C-91C5-634076399429}" presName="bgRect" presStyleLbl="bgShp" presStyleIdx="1" presStyleCnt="3" custLinFactNeighborX="764" custLinFactNeighborY="-234"/>
      <dgm:spPr/>
    </dgm:pt>
    <dgm:pt modelId="{938CEF29-B379-49BA-8E64-C50837464AE4}" type="pres">
      <dgm:prSet presAssocID="{62914FB3-3BE8-451C-91C5-63407639942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B64BF15-3ADC-4B55-B000-F85F45B2814D}" type="pres">
      <dgm:prSet presAssocID="{62914FB3-3BE8-451C-91C5-634076399429}" presName="spaceRect" presStyleCnt="0"/>
      <dgm:spPr/>
    </dgm:pt>
    <dgm:pt modelId="{906C4B63-81DA-4FC0-A421-F40D124CD390}" type="pres">
      <dgm:prSet presAssocID="{62914FB3-3BE8-451C-91C5-634076399429}" presName="parTx" presStyleLbl="revTx" presStyleIdx="1" presStyleCnt="3">
        <dgm:presLayoutVars>
          <dgm:chMax val="0"/>
          <dgm:chPref val="0"/>
        </dgm:presLayoutVars>
      </dgm:prSet>
      <dgm:spPr/>
    </dgm:pt>
    <dgm:pt modelId="{AB669865-8EB9-491A-A288-7B870BC8D912}" type="pres">
      <dgm:prSet presAssocID="{2F2C8587-1B86-44EE-AE92-A98ABA7E9EBF}" presName="sibTrans" presStyleCnt="0"/>
      <dgm:spPr/>
    </dgm:pt>
    <dgm:pt modelId="{E0D9AF59-4E65-4B4B-BE63-21E8E59ACBA7}" type="pres">
      <dgm:prSet presAssocID="{9DC9A634-FC8B-4707-85AA-1B007B0B507C}" presName="compNode" presStyleCnt="0"/>
      <dgm:spPr/>
    </dgm:pt>
    <dgm:pt modelId="{B8B47A16-A1DE-42AA-BD93-3780B962DB12}" type="pres">
      <dgm:prSet presAssocID="{9DC9A634-FC8B-4707-85AA-1B007B0B507C}" presName="bgRect" presStyleLbl="bgShp" presStyleIdx="2" presStyleCnt="3"/>
      <dgm:spPr/>
    </dgm:pt>
    <dgm:pt modelId="{C0A02B00-4FEB-4874-AB16-97D8464C8369}" type="pres">
      <dgm:prSet presAssocID="{9DC9A634-FC8B-4707-85AA-1B007B0B50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BEF3632-B800-4BC1-8BA9-169B1F461FE8}" type="pres">
      <dgm:prSet presAssocID="{9DC9A634-FC8B-4707-85AA-1B007B0B507C}" presName="spaceRect" presStyleCnt="0"/>
      <dgm:spPr/>
    </dgm:pt>
    <dgm:pt modelId="{E5AD140D-BDCC-45BD-9BD0-EAFF14B2DD87}" type="pres">
      <dgm:prSet presAssocID="{9DC9A634-FC8B-4707-85AA-1B007B0B50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E977C78-E641-44EF-8D6E-2D1A6031E7A8}" type="presOf" srcId="{62914FB3-3BE8-451C-91C5-634076399429}" destId="{906C4B63-81DA-4FC0-A421-F40D124CD390}" srcOrd="0" destOrd="0" presId="urn:microsoft.com/office/officeart/2018/2/layout/IconVerticalSolidList"/>
    <dgm:cxn modelId="{4714A382-C1FA-418E-B925-DFC20F6B4804}" type="presOf" srcId="{12E9E5F4-2BA8-4B1C-906C-F4AC5E33B604}" destId="{70F849BA-AC0C-4BD9-8982-09B134A2930C}" srcOrd="0" destOrd="0" presId="urn:microsoft.com/office/officeart/2018/2/layout/IconVerticalSolidList"/>
    <dgm:cxn modelId="{AF6E4C8A-A90C-42EC-ADB3-61C13B2DB841}" srcId="{7F74D71B-4C10-427F-9B5C-86EEDDE5B507}" destId="{12E9E5F4-2BA8-4B1C-906C-F4AC5E33B604}" srcOrd="0" destOrd="0" parTransId="{2B92BDDF-E259-4283-A472-1A53C2AF51E9}" sibTransId="{88553228-53B3-451F-AC0F-28E1B8425030}"/>
    <dgm:cxn modelId="{BA85E0AF-6B64-4998-8A09-6702B0533750}" srcId="{7F74D71B-4C10-427F-9B5C-86EEDDE5B507}" destId="{9DC9A634-FC8B-4707-85AA-1B007B0B507C}" srcOrd="2" destOrd="0" parTransId="{4E7F9050-73E4-40B9-BC49-B849E324D3D6}" sibTransId="{9D21FB91-EDA5-4F48-866D-E17B7C64FACB}"/>
    <dgm:cxn modelId="{D338F6C6-C6B4-46CA-B005-7E276821A03C}" type="presOf" srcId="{7F74D71B-4C10-427F-9B5C-86EEDDE5B507}" destId="{0F0A3B85-FD4D-4CEE-BE4D-B6A6A64A7117}" srcOrd="0" destOrd="0" presId="urn:microsoft.com/office/officeart/2018/2/layout/IconVerticalSolidList"/>
    <dgm:cxn modelId="{D2686ED0-457D-4E77-8645-A8A967AE03F1}" type="presOf" srcId="{9DC9A634-FC8B-4707-85AA-1B007B0B507C}" destId="{E5AD140D-BDCC-45BD-9BD0-EAFF14B2DD87}" srcOrd="0" destOrd="0" presId="urn:microsoft.com/office/officeart/2018/2/layout/IconVerticalSolidList"/>
    <dgm:cxn modelId="{C00D5FDE-EC3E-4FEC-B204-92311B50E112}" srcId="{7F74D71B-4C10-427F-9B5C-86EEDDE5B507}" destId="{62914FB3-3BE8-451C-91C5-634076399429}" srcOrd="1" destOrd="0" parTransId="{F9C67053-818C-45DA-A1CD-554CA141300E}" sibTransId="{2F2C8587-1B86-44EE-AE92-A98ABA7E9EBF}"/>
    <dgm:cxn modelId="{CE3BCF90-E9A1-4D05-AA6D-5F663DC63BDC}" type="presParOf" srcId="{0F0A3B85-FD4D-4CEE-BE4D-B6A6A64A7117}" destId="{899314DA-6EF6-4585-A0D8-C3417849EB1E}" srcOrd="0" destOrd="0" presId="urn:microsoft.com/office/officeart/2018/2/layout/IconVerticalSolidList"/>
    <dgm:cxn modelId="{15D5EABF-9BFC-48FF-99BB-EC329890B51B}" type="presParOf" srcId="{899314DA-6EF6-4585-A0D8-C3417849EB1E}" destId="{D4710368-5041-4973-9135-A5B636E621E5}" srcOrd="0" destOrd="0" presId="urn:microsoft.com/office/officeart/2018/2/layout/IconVerticalSolidList"/>
    <dgm:cxn modelId="{62EC97CD-B97D-4D85-B976-6BE592FB3041}" type="presParOf" srcId="{899314DA-6EF6-4585-A0D8-C3417849EB1E}" destId="{DE0F5C65-7DDA-41F2-ADA4-80FC46D8324A}" srcOrd="1" destOrd="0" presId="urn:microsoft.com/office/officeart/2018/2/layout/IconVerticalSolidList"/>
    <dgm:cxn modelId="{DB482AE9-A10D-4093-A995-A58EB0BFDC76}" type="presParOf" srcId="{899314DA-6EF6-4585-A0D8-C3417849EB1E}" destId="{00AA46B1-E35A-4D55-B10A-AD3FF556D3ED}" srcOrd="2" destOrd="0" presId="urn:microsoft.com/office/officeart/2018/2/layout/IconVerticalSolidList"/>
    <dgm:cxn modelId="{51FF1738-43B0-4D25-B774-12FB941A3D94}" type="presParOf" srcId="{899314DA-6EF6-4585-A0D8-C3417849EB1E}" destId="{70F849BA-AC0C-4BD9-8982-09B134A2930C}" srcOrd="3" destOrd="0" presId="urn:microsoft.com/office/officeart/2018/2/layout/IconVerticalSolidList"/>
    <dgm:cxn modelId="{3C3A8F40-0277-4B0C-970D-A280AA96CEB0}" type="presParOf" srcId="{0F0A3B85-FD4D-4CEE-BE4D-B6A6A64A7117}" destId="{DFE3B757-EED6-49E1-98CF-759366AC1D8A}" srcOrd="1" destOrd="0" presId="urn:microsoft.com/office/officeart/2018/2/layout/IconVerticalSolidList"/>
    <dgm:cxn modelId="{3ADEE2A8-E661-492A-AD7C-9541AB9CE51A}" type="presParOf" srcId="{0F0A3B85-FD4D-4CEE-BE4D-B6A6A64A7117}" destId="{BB0065A7-5C31-4E32-BDF6-DDBB906CD93C}" srcOrd="2" destOrd="0" presId="urn:microsoft.com/office/officeart/2018/2/layout/IconVerticalSolidList"/>
    <dgm:cxn modelId="{D56EECF7-633B-4548-AFA9-13E326A9B48B}" type="presParOf" srcId="{BB0065A7-5C31-4E32-BDF6-DDBB906CD93C}" destId="{F6E25FA5-79D6-49BF-A82C-45C9311FB106}" srcOrd="0" destOrd="0" presId="urn:microsoft.com/office/officeart/2018/2/layout/IconVerticalSolidList"/>
    <dgm:cxn modelId="{E94FB731-F47C-4493-97F3-247BB4B7A325}" type="presParOf" srcId="{BB0065A7-5C31-4E32-BDF6-DDBB906CD93C}" destId="{938CEF29-B379-49BA-8E64-C50837464AE4}" srcOrd="1" destOrd="0" presId="urn:microsoft.com/office/officeart/2018/2/layout/IconVerticalSolidList"/>
    <dgm:cxn modelId="{DABD0E42-AFB9-4A13-B798-EB8D8A54E2C2}" type="presParOf" srcId="{BB0065A7-5C31-4E32-BDF6-DDBB906CD93C}" destId="{3B64BF15-3ADC-4B55-B000-F85F45B2814D}" srcOrd="2" destOrd="0" presId="urn:microsoft.com/office/officeart/2018/2/layout/IconVerticalSolidList"/>
    <dgm:cxn modelId="{3C9BC050-F726-45CF-9F56-BF8DFC16E8D1}" type="presParOf" srcId="{BB0065A7-5C31-4E32-BDF6-DDBB906CD93C}" destId="{906C4B63-81DA-4FC0-A421-F40D124CD390}" srcOrd="3" destOrd="0" presId="urn:microsoft.com/office/officeart/2018/2/layout/IconVerticalSolidList"/>
    <dgm:cxn modelId="{214CFAF9-DE60-4BFF-97A3-B7F849180831}" type="presParOf" srcId="{0F0A3B85-FD4D-4CEE-BE4D-B6A6A64A7117}" destId="{AB669865-8EB9-491A-A288-7B870BC8D912}" srcOrd="3" destOrd="0" presId="urn:microsoft.com/office/officeart/2018/2/layout/IconVerticalSolidList"/>
    <dgm:cxn modelId="{15D43796-65AA-4DD4-9EF7-B1D7B98CFAC8}" type="presParOf" srcId="{0F0A3B85-FD4D-4CEE-BE4D-B6A6A64A7117}" destId="{E0D9AF59-4E65-4B4B-BE63-21E8E59ACBA7}" srcOrd="4" destOrd="0" presId="urn:microsoft.com/office/officeart/2018/2/layout/IconVerticalSolidList"/>
    <dgm:cxn modelId="{D8586506-FE92-41BC-B521-0026F49D9565}" type="presParOf" srcId="{E0D9AF59-4E65-4B4B-BE63-21E8E59ACBA7}" destId="{B8B47A16-A1DE-42AA-BD93-3780B962DB12}" srcOrd="0" destOrd="0" presId="urn:microsoft.com/office/officeart/2018/2/layout/IconVerticalSolidList"/>
    <dgm:cxn modelId="{BE9816BB-B92C-4739-9BF6-DB14BE10FF5A}" type="presParOf" srcId="{E0D9AF59-4E65-4B4B-BE63-21E8E59ACBA7}" destId="{C0A02B00-4FEB-4874-AB16-97D8464C8369}" srcOrd="1" destOrd="0" presId="urn:microsoft.com/office/officeart/2018/2/layout/IconVerticalSolidList"/>
    <dgm:cxn modelId="{CF594292-DC9E-43C5-8F5E-C2A416278566}" type="presParOf" srcId="{E0D9AF59-4E65-4B4B-BE63-21E8E59ACBA7}" destId="{3BEF3632-B800-4BC1-8BA9-169B1F461FE8}" srcOrd="2" destOrd="0" presId="urn:microsoft.com/office/officeart/2018/2/layout/IconVerticalSolidList"/>
    <dgm:cxn modelId="{ACA5351D-3C06-425D-925E-CF1B383CD9A0}" type="presParOf" srcId="{E0D9AF59-4E65-4B4B-BE63-21E8E59ACBA7}" destId="{E5AD140D-BDCC-45BD-9BD0-EAFF14B2DD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E11EC-17E4-4D14-8C5A-DB78FAC2AA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8A7D943-4E7F-4D4C-A76A-5F38F16C8E26}">
      <dgm:prSet/>
      <dgm:spPr/>
      <dgm:t>
        <a:bodyPr/>
        <a:lstStyle/>
        <a:p>
          <a:r>
            <a:rPr lang="en-US" dirty="0"/>
            <a:t>Private</a:t>
          </a:r>
        </a:p>
      </dgm:t>
    </dgm:pt>
    <dgm:pt modelId="{908AF9C5-F9FE-4332-8F7E-41692FFBCF35}" type="parTrans" cxnId="{731EEEEA-B31B-402A-ABC5-222C42FEE626}">
      <dgm:prSet/>
      <dgm:spPr/>
      <dgm:t>
        <a:bodyPr/>
        <a:lstStyle/>
        <a:p>
          <a:endParaRPr lang="en-US"/>
        </a:p>
      </dgm:t>
    </dgm:pt>
    <dgm:pt modelId="{0AA7AF79-F3C3-417C-9F23-21E068F4CACB}" type="sibTrans" cxnId="{731EEEEA-B31B-402A-ABC5-222C42FEE626}">
      <dgm:prSet/>
      <dgm:spPr/>
      <dgm:t>
        <a:bodyPr/>
        <a:lstStyle/>
        <a:p>
          <a:endParaRPr lang="en-US"/>
        </a:p>
      </dgm:t>
    </dgm:pt>
    <dgm:pt modelId="{BAA70EA8-9718-4B08-B200-964453DC4E00}">
      <dgm:prSet/>
      <dgm:spPr/>
      <dgm:t>
        <a:bodyPr/>
        <a:lstStyle/>
        <a:p>
          <a:r>
            <a:rPr lang="en-US" dirty="0"/>
            <a:t>Community</a:t>
          </a:r>
        </a:p>
      </dgm:t>
    </dgm:pt>
    <dgm:pt modelId="{0D41F028-D710-4E93-8804-4A66B7B38D09}" type="parTrans" cxnId="{98E681B0-43DF-4FB5-8629-3CD13EE5B730}">
      <dgm:prSet/>
      <dgm:spPr/>
      <dgm:t>
        <a:bodyPr/>
        <a:lstStyle/>
        <a:p>
          <a:endParaRPr lang="en-US"/>
        </a:p>
      </dgm:t>
    </dgm:pt>
    <dgm:pt modelId="{C8008FAB-14F5-4EB6-9030-3CD69FB6C96F}" type="sibTrans" cxnId="{98E681B0-43DF-4FB5-8629-3CD13EE5B730}">
      <dgm:prSet/>
      <dgm:spPr/>
      <dgm:t>
        <a:bodyPr/>
        <a:lstStyle/>
        <a:p>
          <a:endParaRPr lang="en-US"/>
        </a:p>
      </dgm:t>
    </dgm:pt>
    <dgm:pt modelId="{D3E7D35E-DD78-4CCA-86CC-AAE8723847A0}">
      <dgm:prSet/>
      <dgm:spPr/>
      <dgm:t>
        <a:bodyPr/>
        <a:lstStyle/>
        <a:p>
          <a:r>
            <a:rPr lang="en-US" dirty="0"/>
            <a:t>Public</a:t>
          </a:r>
        </a:p>
      </dgm:t>
    </dgm:pt>
    <dgm:pt modelId="{3D25CE6B-45C7-433B-B2B2-48B9E872F3AA}" type="parTrans" cxnId="{D3807C5B-A4CC-45BE-80F2-83864E636530}">
      <dgm:prSet/>
      <dgm:spPr/>
      <dgm:t>
        <a:bodyPr/>
        <a:lstStyle/>
        <a:p>
          <a:endParaRPr lang="en-US"/>
        </a:p>
      </dgm:t>
    </dgm:pt>
    <dgm:pt modelId="{00F387C8-86CA-42C5-9616-8A0BC84C3CC2}" type="sibTrans" cxnId="{D3807C5B-A4CC-45BE-80F2-83864E636530}">
      <dgm:prSet/>
      <dgm:spPr/>
      <dgm:t>
        <a:bodyPr/>
        <a:lstStyle/>
        <a:p>
          <a:endParaRPr lang="en-US"/>
        </a:p>
      </dgm:t>
    </dgm:pt>
    <dgm:pt modelId="{F73B4489-BB20-4348-98FD-EECD0089A0D9}">
      <dgm:prSet/>
      <dgm:spPr/>
      <dgm:t>
        <a:bodyPr/>
        <a:lstStyle/>
        <a:p>
          <a:r>
            <a:rPr lang="en-US" dirty="0"/>
            <a:t>Hybrid</a:t>
          </a:r>
        </a:p>
      </dgm:t>
    </dgm:pt>
    <dgm:pt modelId="{21F3BBCF-6DD0-452B-9319-86EDA39D6D6E}" type="parTrans" cxnId="{215E557B-FB00-4355-B080-7B68D6730595}">
      <dgm:prSet/>
      <dgm:spPr/>
      <dgm:t>
        <a:bodyPr/>
        <a:lstStyle/>
        <a:p>
          <a:endParaRPr lang="en-US"/>
        </a:p>
      </dgm:t>
    </dgm:pt>
    <dgm:pt modelId="{0F5AC95F-E3B7-4DBC-A851-7EBC10DBC2AF}" type="sibTrans" cxnId="{215E557B-FB00-4355-B080-7B68D6730595}">
      <dgm:prSet/>
      <dgm:spPr/>
      <dgm:t>
        <a:bodyPr/>
        <a:lstStyle/>
        <a:p>
          <a:endParaRPr lang="en-US"/>
        </a:p>
      </dgm:t>
    </dgm:pt>
    <dgm:pt modelId="{9F3A678D-52FF-436B-9168-20B76E6A6DED}" type="pres">
      <dgm:prSet presAssocID="{81EE11EC-17E4-4D14-8C5A-DB78FAC2AAE5}" presName="root" presStyleCnt="0">
        <dgm:presLayoutVars>
          <dgm:dir/>
          <dgm:resizeHandles val="exact"/>
        </dgm:presLayoutVars>
      </dgm:prSet>
      <dgm:spPr/>
    </dgm:pt>
    <dgm:pt modelId="{D895253F-9C2A-49E7-ABDB-58FC2E5710B9}" type="pres">
      <dgm:prSet presAssocID="{18A7D943-4E7F-4D4C-A76A-5F38F16C8E26}" presName="compNode" presStyleCnt="0"/>
      <dgm:spPr/>
    </dgm:pt>
    <dgm:pt modelId="{16DF752D-A911-4EBA-8ACF-43A8B8CCEBCD}" type="pres">
      <dgm:prSet presAssocID="{18A7D943-4E7F-4D4C-A76A-5F38F16C8E26}" presName="bgRect" presStyleLbl="bgShp" presStyleIdx="0" presStyleCnt="4"/>
      <dgm:spPr/>
    </dgm:pt>
    <dgm:pt modelId="{88557CC6-A8B7-41B8-85EE-631D4B830A9A}" type="pres">
      <dgm:prSet presAssocID="{18A7D943-4E7F-4D4C-A76A-5F38F16C8E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143E97C-1C86-4141-9154-2D21E0E5E108}" type="pres">
      <dgm:prSet presAssocID="{18A7D943-4E7F-4D4C-A76A-5F38F16C8E26}" presName="spaceRect" presStyleCnt="0"/>
      <dgm:spPr/>
    </dgm:pt>
    <dgm:pt modelId="{5102102E-AAC5-4D1B-9D6D-9589075702AD}" type="pres">
      <dgm:prSet presAssocID="{18A7D943-4E7F-4D4C-A76A-5F38F16C8E26}" presName="parTx" presStyleLbl="revTx" presStyleIdx="0" presStyleCnt="4">
        <dgm:presLayoutVars>
          <dgm:chMax val="0"/>
          <dgm:chPref val="0"/>
        </dgm:presLayoutVars>
      </dgm:prSet>
      <dgm:spPr/>
    </dgm:pt>
    <dgm:pt modelId="{72D12E24-E785-40C5-A1B1-33A415685396}" type="pres">
      <dgm:prSet presAssocID="{0AA7AF79-F3C3-417C-9F23-21E068F4CACB}" presName="sibTrans" presStyleCnt="0"/>
      <dgm:spPr/>
    </dgm:pt>
    <dgm:pt modelId="{4A8EEB4C-8A15-4331-9AE6-C61A0920193B}" type="pres">
      <dgm:prSet presAssocID="{BAA70EA8-9718-4B08-B200-964453DC4E00}" presName="compNode" presStyleCnt="0"/>
      <dgm:spPr/>
    </dgm:pt>
    <dgm:pt modelId="{43CCA887-CB06-4138-89CD-B6B6DCE94B66}" type="pres">
      <dgm:prSet presAssocID="{BAA70EA8-9718-4B08-B200-964453DC4E00}" presName="bgRect" presStyleLbl="bgShp" presStyleIdx="1" presStyleCnt="4"/>
      <dgm:spPr/>
    </dgm:pt>
    <dgm:pt modelId="{FE305E04-8E60-45AB-B7D1-EF2536DB378A}" type="pres">
      <dgm:prSet presAssocID="{BAA70EA8-9718-4B08-B200-964453DC4E0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1BCD80D-4C36-42FE-9EB2-37C63981A942}" type="pres">
      <dgm:prSet presAssocID="{BAA70EA8-9718-4B08-B200-964453DC4E00}" presName="spaceRect" presStyleCnt="0"/>
      <dgm:spPr/>
    </dgm:pt>
    <dgm:pt modelId="{36D47BA4-FD35-4197-9C09-2B96B061FC54}" type="pres">
      <dgm:prSet presAssocID="{BAA70EA8-9718-4B08-B200-964453DC4E00}" presName="parTx" presStyleLbl="revTx" presStyleIdx="1" presStyleCnt="4">
        <dgm:presLayoutVars>
          <dgm:chMax val="0"/>
          <dgm:chPref val="0"/>
        </dgm:presLayoutVars>
      </dgm:prSet>
      <dgm:spPr/>
    </dgm:pt>
    <dgm:pt modelId="{20D50975-835E-4E7B-BD8D-C6E48E2912EA}" type="pres">
      <dgm:prSet presAssocID="{C8008FAB-14F5-4EB6-9030-3CD69FB6C96F}" presName="sibTrans" presStyleCnt="0"/>
      <dgm:spPr/>
    </dgm:pt>
    <dgm:pt modelId="{8E32E121-4830-46CD-8A8A-6B52B7E90D21}" type="pres">
      <dgm:prSet presAssocID="{D3E7D35E-DD78-4CCA-86CC-AAE8723847A0}" presName="compNode" presStyleCnt="0"/>
      <dgm:spPr/>
    </dgm:pt>
    <dgm:pt modelId="{030B832D-78CF-4044-B3B7-47ED0518334B}" type="pres">
      <dgm:prSet presAssocID="{D3E7D35E-DD78-4CCA-86CC-AAE8723847A0}" presName="bgRect" presStyleLbl="bgShp" presStyleIdx="2" presStyleCnt="4"/>
      <dgm:spPr/>
    </dgm:pt>
    <dgm:pt modelId="{07ED10F3-11DC-40C4-A59D-1ED619FEDB20}" type="pres">
      <dgm:prSet presAssocID="{D3E7D35E-DD78-4CCA-86CC-AAE8723847A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73B7B25B-E159-42AF-88AC-24C58B401CF4}" type="pres">
      <dgm:prSet presAssocID="{D3E7D35E-DD78-4CCA-86CC-AAE8723847A0}" presName="spaceRect" presStyleCnt="0"/>
      <dgm:spPr/>
    </dgm:pt>
    <dgm:pt modelId="{1652AA3F-F5D0-42E2-BBA0-F272B8C5A111}" type="pres">
      <dgm:prSet presAssocID="{D3E7D35E-DD78-4CCA-86CC-AAE8723847A0}" presName="parTx" presStyleLbl="revTx" presStyleIdx="2" presStyleCnt="4">
        <dgm:presLayoutVars>
          <dgm:chMax val="0"/>
          <dgm:chPref val="0"/>
        </dgm:presLayoutVars>
      </dgm:prSet>
      <dgm:spPr/>
    </dgm:pt>
    <dgm:pt modelId="{44B58B5F-C868-4EF3-8367-04C0D5430429}" type="pres">
      <dgm:prSet presAssocID="{00F387C8-86CA-42C5-9616-8A0BC84C3CC2}" presName="sibTrans" presStyleCnt="0"/>
      <dgm:spPr/>
    </dgm:pt>
    <dgm:pt modelId="{61656291-F8F8-4F16-850B-E3C4C0A99A41}" type="pres">
      <dgm:prSet presAssocID="{F73B4489-BB20-4348-98FD-EECD0089A0D9}" presName="compNode" presStyleCnt="0"/>
      <dgm:spPr/>
    </dgm:pt>
    <dgm:pt modelId="{F9E2D9FC-D672-46A2-B728-CF42F635C2F3}" type="pres">
      <dgm:prSet presAssocID="{F73B4489-BB20-4348-98FD-EECD0089A0D9}" presName="bgRect" presStyleLbl="bgShp" presStyleIdx="3" presStyleCnt="4"/>
      <dgm:spPr/>
    </dgm:pt>
    <dgm:pt modelId="{96AEC5DC-9435-48DF-9F46-D462D3E34B51}" type="pres">
      <dgm:prSet presAssocID="{F73B4489-BB20-4348-98FD-EECD0089A0D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2EBA232-15BD-4829-9AC8-C38E117E524C}" type="pres">
      <dgm:prSet presAssocID="{F73B4489-BB20-4348-98FD-EECD0089A0D9}" presName="spaceRect" presStyleCnt="0"/>
      <dgm:spPr/>
    </dgm:pt>
    <dgm:pt modelId="{FA69242A-F8BA-45F2-A7B0-973B2A2E545F}" type="pres">
      <dgm:prSet presAssocID="{F73B4489-BB20-4348-98FD-EECD0089A0D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75B9A2B-A89D-42A3-87AF-19E269BEB1AF}" type="presOf" srcId="{F73B4489-BB20-4348-98FD-EECD0089A0D9}" destId="{FA69242A-F8BA-45F2-A7B0-973B2A2E545F}" srcOrd="0" destOrd="0" presId="urn:microsoft.com/office/officeart/2018/2/layout/IconVerticalSolidList"/>
    <dgm:cxn modelId="{3BC7E938-8905-454A-B166-AD71F146017E}" type="presOf" srcId="{81EE11EC-17E4-4D14-8C5A-DB78FAC2AAE5}" destId="{9F3A678D-52FF-436B-9168-20B76E6A6DED}" srcOrd="0" destOrd="0" presId="urn:microsoft.com/office/officeart/2018/2/layout/IconVerticalSolidList"/>
    <dgm:cxn modelId="{D3807C5B-A4CC-45BE-80F2-83864E636530}" srcId="{81EE11EC-17E4-4D14-8C5A-DB78FAC2AAE5}" destId="{D3E7D35E-DD78-4CCA-86CC-AAE8723847A0}" srcOrd="2" destOrd="0" parTransId="{3D25CE6B-45C7-433B-B2B2-48B9E872F3AA}" sibTransId="{00F387C8-86CA-42C5-9616-8A0BC84C3CC2}"/>
    <dgm:cxn modelId="{215E557B-FB00-4355-B080-7B68D6730595}" srcId="{81EE11EC-17E4-4D14-8C5A-DB78FAC2AAE5}" destId="{F73B4489-BB20-4348-98FD-EECD0089A0D9}" srcOrd="3" destOrd="0" parTransId="{21F3BBCF-6DD0-452B-9319-86EDA39D6D6E}" sibTransId="{0F5AC95F-E3B7-4DBC-A851-7EBC10DBC2AF}"/>
    <dgm:cxn modelId="{A9BCD789-D897-4487-91C7-4A709B3FFAAD}" type="presOf" srcId="{18A7D943-4E7F-4D4C-A76A-5F38F16C8E26}" destId="{5102102E-AAC5-4D1B-9D6D-9589075702AD}" srcOrd="0" destOrd="0" presId="urn:microsoft.com/office/officeart/2018/2/layout/IconVerticalSolidList"/>
    <dgm:cxn modelId="{98E681B0-43DF-4FB5-8629-3CD13EE5B730}" srcId="{81EE11EC-17E4-4D14-8C5A-DB78FAC2AAE5}" destId="{BAA70EA8-9718-4B08-B200-964453DC4E00}" srcOrd="1" destOrd="0" parTransId="{0D41F028-D710-4E93-8804-4A66B7B38D09}" sibTransId="{C8008FAB-14F5-4EB6-9030-3CD69FB6C96F}"/>
    <dgm:cxn modelId="{1E83D8BA-E639-4BA5-9AF9-A74C5EBA2B4F}" type="presOf" srcId="{D3E7D35E-DD78-4CCA-86CC-AAE8723847A0}" destId="{1652AA3F-F5D0-42E2-BBA0-F272B8C5A111}" srcOrd="0" destOrd="0" presId="urn:microsoft.com/office/officeart/2018/2/layout/IconVerticalSolidList"/>
    <dgm:cxn modelId="{E4A444BF-8645-4EFF-92E0-549646B5995F}" type="presOf" srcId="{BAA70EA8-9718-4B08-B200-964453DC4E00}" destId="{36D47BA4-FD35-4197-9C09-2B96B061FC54}" srcOrd="0" destOrd="0" presId="urn:microsoft.com/office/officeart/2018/2/layout/IconVerticalSolidList"/>
    <dgm:cxn modelId="{731EEEEA-B31B-402A-ABC5-222C42FEE626}" srcId="{81EE11EC-17E4-4D14-8C5A-DB78FAC2AAE5}" destId="{18A7D943-4E7F-4D4C-A76A-5F38F16C8E26}" srcOrd="0" destOrd="0" parTransId="{908AF9C5-F9FE-4332-8F7E-41692FFBCF35}" sibTransId="{0AA7AF79-F3C3-417C-9F23-21E068F4CACB}"/>
    <dgm:cxn modelId="{609388B6-E63C-413C-ACA3-5B0063D48AD6}" type="presParOf" srcId="{9F3A678D-52FF-436B-9168-20B76E6A6DED}" destId="{D895253F-9C2A-49E7-ABDB-58FC2E5710B9}" srcOrd="0" destOrd="0" presId="urn:microsoft.com/office/officeart/2018/2/layout/IconVerticalSolidList"/>
    <dgm:cxn modelId="{1AE37B9E-914F-40F1-9445-35600526D581}" type="presParOf" srcId="{D895253F-9C2A-49E7-ABDB-58FC2E5710B9}" destId="{16DF752D-A911-4EBA-8ACF-43A8B8CCEBCD}" srcOrd="0" destOrd="0" presId="urn:microsoft.com/office/officeart/2018/2/layout/IconVerticalSolidList"/>
    <dgm:cxn modelId="{34E6D768-EF1E-444E-90CA-7B44C1340A5C}" type="presParOf" srcId="{D895253F-9C2A-49E7-ABDB-58FC2E5710B9}" destId="{88557CC6-A8B7-41B8-85EE-631D4B830A9A}" srcOrd="1" destOrd="0" presId="urn:microsoft.com/office/officeart/2018/2/layout/IconVerticalSolidList"/>
    <dgm:cxn modelId="{92E6B522-993D-4C27-B668-7502C7F5F14D}" type="presParOf" srcId="{D895253F-9C2A-49E7-ABDB-58FC2E5710B9}" destId="{C143E97C-1C86-4141-9154-2D21E0E5E108}" srcOrd="2" destOrd="0" presId="urn:microsoft.com/office/officeart/2018/2/layout/IconVerticalSolidList"/>
    <dgm:cxn modelId="{78E8320A-9889-479D-B240-8C3953960A70}" type="presParOf" srcId="{D895253F-9C2A-49E7-ABDB-58FC2E5710B9}" destId="{5102102E-AAC5-4D1B-9D6D-9589075702AD}" srcOrd="3" destOrd="0" presId="urn:microsoft.com/office/officeart/2018/2/layout/IconVerticalSolidList"/>
    <dgm:cxn modelId="{043F8E15-6972-4644-9569-079053B3909B}" type="presParOf" srcId="{9F3A678D-52FF-436B-9168-20B76E6A6DED}" destId="{72D12E24-E785-40C5-A1B1-33A415685396}" srcOrd="1" destOrd="0" presId="urn:microsoft.com/office/officeart/2018/2/layout/IconVerticalSolidList"/>
    <dgm:cxn modelId="{50BD2C9C-258C-4C8F-9564-D3BC6A1152E0}" type="presParOf" srcId="{9F3A678D-52FF-436B-9168-20B76E6A6DED}" destId="{4A8EEB4C-8A15-4331-9AE6-C61A0920193B}" srcOrd="2" destOrd="0" presId="urn:microsoft.com/office/officeart/2018/2/layout/IconVerticalSolidList"/>
    <dgm:cxn modelId="{C56E69C1-3B87-47C0-A45F-62A771DCA342}" type="presParOf" srcId="{4A8EEB4C-8A15-4331-9AE6-C61A0920193B}" destId="{43CCA887-CB06-4138-89CD-B6B6DCE94B66}" srcOrd="0" destOrd="0" presId="urn:microsoft.com/office/officeart/2018/2/layout/IconVerticalSolidList"/>
    <dgm:cxn modelId="{600543C4-B6A0-4221-A5CE-6599D890A039}" type="presParOf" srcId="{4A8EEB4C-8A15-4331-9AE6-C61A0920193B}" destId="{FE305E04-8E60-45AB-B7D1-EF2536DB378A}" srcOrd="1" destOrd="0" presId="urn:microsoft.com/office/officeart/2018/2/layout/IconVerticalSolidList"/>
    <dgm:cxn modelId="{A4AC20DB-0D03-4601-9358-1921A0B45E65}" type="presParOf" srcId="{4A8EEB4C-8A15-4331-9AE6-C61A0920193B}" destId="{81BCD80D-4C36-42FE-9EB2-37C63981A942}" srcOrd="2" destOrd="0" presId="urn:microsoft.com/office/officeart/2018/2/layout/IconVerticalSolidList"/>
    <dgm:cxn modelId="{E9527A65-374C-4A22-BA40-C0C4FA4283FA}" type="presParOf" srcId="{4A8EEB4C-8A15-4331-9AE6-C61A0920193B}" destId="{36D47BA4-FD35-4197-9C09-2B96B061FC54}" srcOrd="3" destOrd="0" presId="urn:microsoft.com/office/officeart/2018/2/layout/IconVerticalSolidList"/>
    <dgm:cxn modelId="{57B96D58-6CF7-4EF0-BA5C-E7B1B61E8865}" type="presParOf" srcId="{9F3A678D-52FF-436B-9168-20B76E6A6DED}" destId="{20D50975-835E-4E7B-BD8D-C6E48E2912EA}" srcOrd="3" destOrd="0" presId="urn:microsoft.com/office/officeart/2018/2/layout/IconVerticalSolidList"/>
    <dgm:cxn modelId="{854E732E-C15D-4467-BB30-1E6AF3C394D8}" type="presParOf" srcId="{9F3A678D-52FF-436B-9168-20B76E6A6DED}" destId="{8E32E121-4830-46CD-8A8A-6B52B7E90D21}" srcOrd="4" destOrd="0" presId="urn:microsoft.com/office/officeart/2018/2/layout/IconVerticalSolidList"/>
    <dgm:cxn modelId="{C8B1BFEA-6AEB-4910-A23E-1918768A7094}" type="presParOf" srcId="{8E32E121-4830-46CD-8A8A-6B52B7E90D21}" destId="{030B832D-78CF-4044-B3B7-47ED0518334B}" srcOrd="0" destOrd="0" presId="urn:microsoft.com/office/officeart/2018/2/layout/IconVerticalSolidList"/>
    <dgm:cxn modelId="{F5EA4432-5A2E-4623-8DC8-C75FC0B57A7C}" type="presParOf" srcId="{8E32E121-4830-46CD-8A8A-6B52B7E90D21}" destId="{07ED10F3-11DC-40C4-A59D-1ED619FEDB20}" srcOrd="1" destOrd="0" presId="urn:microsoft.com/office/officeart/2018/2/layout/IconVerticalSolidList"/>
    <dgm:cxn modelId="{3D11BDE8-AE0A-425E-B6AF-F19EE32CD38E}" type="presParOf" srcId="{8E32E121-4830-46CD-8A8A-6B52B7E90D21}" destId="{73B7B25B-E159-42AF-88AC-24C58B401CF4}" srcOrd="2" destOrd="0" presId="urn:microsoft.com/office/officeart/2018/2/layout/IconVerticalSolidList"/>
    <dgm:cxn modelId="{9355FC5B-82F5-482D-B580-3A72C149CFC3}" type="presParOf" srcId="{8E32E121-4830-46CD-8A8A-6B52B7E90D21}" destId="{1652AA3F-F5D0-42E2-BBA0-F272B8C5A111}" srcOrd="3" destOrd="0" presId="urn:microsoft.com/office/officeart/2018/2/layout/IconVerticalSolidList"/>
    <dgm:cxn modelId="{28A573F1-5333-4C54-81BB-33D5C56EBA18}" type="presParOf" srcId="{9F3A678D-52FF-436B-9168-20B76E6A6DED}" destId="{44B58B5F-C868-4EF3-8367-04C0D5430429}" srcOrd="5" destOrd="0" presId="urn:microsoft.com/office/officeart/2018/2/layout/IconVerticalSolidList"/>
    <dgm:cxn modelId="{781946CF-E87D-4474-BC7D-37E373AACDC8}" type="presParOf" srcId="{9F3A678D-52FF-436B-9168-20B76E6A6DED}" destId="{61656291-F8F8-4F16-850B-E3C4C0A99A41}" srcOrd="6" destOrd="0" presId="urn:microsoft.com/office/officeart/2018/2/layout/IconVerticalSolidList"/>
    <dgm:cxn modelId="{626D5D10-4537-49AB-B835-6A4F9EE28A73}" type="presParOf" srcId="{61656291-F8F8-4F16-850B-E3C4C0A99A41}" destId="{F9E2D9FC-D672-46A2-B728-CF42F635C2F3}" srcOrd="0" destOrd="0" presId="urn:microsoft.com/office/officeart/2018/2/layout/IconVerticalSolidList"/>
    <dgm:cxn modelId="{228AB273-6A64-44CA-BCC1-5D02B2BDC40D}" type="presParOf" srcId="{61656291-F8F8-4F16-850B-E3C4C0A99A41}" destId="{96AEC5DC-9435-48DF-9F46-D462D3E34B51}" srcOrd="1" destOrd="0" presId="urn:microsoft.com/office/officeart/2018/2/layout/IconVerticalSolidList"/>
    <dgm:cxn modelId="{F0F5BE8A-32BD-4F0D-849B-75180DF2C48D}" type="presParOf" srcId="{61656291-F8F8-4F16-850B-E3C4C0A99A41}" destId="{62EBA232-15BD-4829-9AC8-C38E117E524C}" srcOrd="2" destOrd="0" presId="urn:microsoft.com/office/officeart/2018/2/layout/IconVerticalSolidList"/>
    <dgm:cxn modelId="{6E274275-468E-46F7-AB4A-CD1AC20AC27D}" type="presParOf" srcId="{61656291-F8F8-4F16-850B-E3C4C0A99A41}" destId="{FA69242A-F8BA-45F2-A7B0-973B2A2E54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088ACA-503A-499A-BF9B-A7580161B1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B6EA470-205A-4E4A-9D2D-4BBC450A28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Lack of Visibility</a:t>
          </a:r>
        </a:p>
      </dgm:t>
    </dgm:pt>
    <dgm:pt modelId="{AB2A4F14-4E4D-4C54-AD77-3D84D7D5399E}" type="parTrans" cxnId="{D329C197-AE87-4C58-BD0D-3B9EDCD4086A}">
      <dgm:prSet/>
      <dgm:spPr/>
      <dgm:t>
        <a:bodyPr/>
        <a:lstStyle/>
        <a:p>
          <a:endParaRPr lang="en-US"/>
        </a:p>
      </dgm:t>
    </dgm:pt>
    <dgm:pt modelId="{B016CEB1-F502-451E-91D0-56EDF9C4766D}" type="sibTrans" cxnId="{D329C197-AE87-4C58-BD0D-3B9EDCD4086A}">
      <dgm:prSet/>
      <dgm:spPr/>
      <dgm:t>
        <a:bodyPr/>
        <a:lstStyle/>
        <a:p>
          <a:endParaRPr lang="en-US"/>
        </a:p>
      </dgm:t>
    </dgm:pt>
    <dgm:pt modelId="{C19E4C37-3884-4F53-9BCF-E302A89200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Theft/Breach</a:t>
          </a:r>
        </a:p>
      </dgm:t>
    </dgm:pt>
    <dgm:pt modelId="{8FEF54ED-E9CD-4A75-9974-40749AEF6CDA}" type="parTrans" cxnId="{191B6915-24BB-447F-A50A-9297FAD581FF}">
      <dgm:prSet/>
      <dgm:spPr/>
      <dgm:t>
        <a:bodyPr/>
        <a:lstStyle/>
        <a:p>
          <a:endParaRPr lang="en-US"/>
        </a:p>
      </dgm:t>
    </dgm:pt>
    <dgm:pt modelId="{D1DE741D-A6CF-4799-959C-DF521F2E7867}" type="sibTrans" cxnId="{191B6915-24BB-447F-A50A-9297FAD581FF}">
      <dgm:prSet/>
      <dgm:spPr/>
      <dgm:t>
        <a:bodyPr/>
        <a:lstStyle/>
        <a:p>
          <a:endParaRPr lang="en-US"/>
        </a:p>
      </dgm:t>
    </dgm:pt>
    <dgm:pt modelId="{DF94B82F-B366-45DD-A3F8-0A268DE433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Lack of Control</a:t>
          </a:r>
        </a:p>
      </dgm:t>
    </dgm:pt>
    <dgm:pt modelId="{BDE4B1CD-4037-4527-83BF-E77E6711DD05}" type="parTrans" cxnId="{D822B4C8-CCF5-410F-BC3C-1A587D89DC95}">
      <dgm:prSet/>
      <dgm:spPr/>
      <dgm:t>
        <a:bodyPr/>
        <a:lstStyle/>
        <a:p>
          <a:endParaRPr lang="en-US"/>
        </a:p>
      </dgm:t>
    </dgm:pt>
    <dgm:pt modelId="{8A5E5B73-F33F-4D4A-8FC1-BE31D904CE42}" type="sibTrans" cxnId="{D822B4C8-CCF5-410F-BC3C-1A587D89DC95}">
      <dgm:prSet/>
      <dgm:spPr/>
      <dgm:t>
        <a:bodyPr/>
        <a:lstStyle/>
        <a:p>
          <a:endParaRPr lang="en-US"/>
        </a:p>
      </dgm:t>
    </dgm:pt>
    <dgm:pt modelId="{2B02DCAC-7BDD-4CAE-BFA4-4BFEFB0004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in Transit</a:t>
          </a:r>
        </a:p>
      </dgm:t>
    </dgm:pt>
    <dgm:pt modelId="{87DAB332-2DF3-4BB0-AA8B-4812EDF4662B}" type="parTrans" cxnId="{2F99F83E-E4B0-4C86-A420-EC5AB1D8792C}">
      <dgm:prSet/>
      <dgm:spPr/>
      <dgm:t>
        <a:bodyPr/>
        <a:lstStyle/>
        <a:p>
          <a:endParaRPr lang="en-US"/>
        </a:p>
      </dgm:t>
    </dgm:pt>
    <dgm:pt modelId="{F820A697-E6AD-46EA-AC12-BB65288D9368}" type="sibTrans" cxnId="{2F99F83E-E4B0-4C86-A420-EC5AB1D8792C}">
      <dgm:prSet/>
      <dgm:spPr/>
      <dgm:t>
        <a:bodyPr/>
        <a:lstStyle/>
        <a:p>
          <a:endParaRPr lang="en-US"/>
        </a:p>
      </dgm:t>
    </dgm:pt>
    <dgm:pt modelId="{74BD0BFB-8AF5-4875-A6D2-34FD294746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Compliance</a:t>
          </a:r>
        </a:p>
      </dgm:t>
    </dgm:pt>
    <dgm:pt modelId="{D6C39C61-E4EF-4529-859F-71BFE3DDE603}" type="parTrans" cxnId="{361C0CB5-3199-4350-BEEC-459FCCF4D2A1}">
      <dgm:prSet/>
      <dgm:spPr/>
      <dgm:t>
        <a:bodyPr/>
        <a:lstStyle/>
        <a:p>
          <a:endParaRPr lang="en-US"/>
        </a:p>
      </dgm:t>
    </dgm:pt>
    <dgm:pt modelId="{23DB1BBF-000D-467F-970E-BD3B004923EF}" type="sibTrans" cxnId="{361C0CB5-3199-4350-BEEC-459FCCF4D2A1}">
      <dgm:prSet/>
      <dgm:spPr/>
      <dgm:t>
        <a:bodyPr/>
        <a:lstStyle/>
        <a:p>
          <a:endParaRPr lang="en-US"/>
        </a:p>
      </dgm:t>
    </dgm:pt>
    <dgm:pt modelId="{78A0D762-E12E-469F-8783-ED4E594C714D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D75E9278-4587-413D-88F5-ED6D71C52B8D}" type="parTrans" cxnId="{45B176CE-7A59-4057-A37D-1FF17DDA01B0}">
      <dgm:prSet/>
      <dgm:spPr/>
      <dgm:t>
        <a:bodyPr/>
        <a:lstStyle/>
        <a:p>
          <a:endParaRPr lang="en-US"/>
        </a:p>
      </dgm:t>
    </dgm:pt>
    <dgm:pt modelId="{097FBF6B-9350-4EA7-A566-564148412201}" type="sibTrans" cxnId="{45B176CE-7A59-4057-A37D-1FF17DDA01B0}">
      <dgm:prSet/>
      <dgm:spPr/>
      <dgm:t>
        <a:bodyPr/>
        <a:lstStyle/>
        <a:p>
          <a:endParaRPr lang="en-US"/>
        </a:p>
      </dgm:t>
    </dgm:pt>
    <dgm:pt modelId="{D1B7FC21-3D3C-4524-AA9E-9C8A7E8691E2}" type="pres">
      <dgm:prSet presAssocID="{6B088ACA-503A-499A-BF9B-A7580161B1E5}" presName="root" presStyleCnt="0">
        <dgm:presLayoutVars>
          <dgm:dir/>
          <dgm:resizeHandles val="exact"/>
        </dgm:presLayoutVars>
      </dgm:prSet>
      <dgm:spPr/>
    </dgm:pt>
    <dgm:pt modelId="{94391283-C6FC-47F6-A760-4E959C3BAF90}" type="pres">
      <dgm:prSet presAssocID="{3B6EA470-205A-4E4A-9D2D-4BBC450A28C1}" presName="compNode" presStyleCnt="0"/>
      <dgm:spPr/>
    </dgm:pt>
    <dgm:pt modelId="{5122FB92-9790-44CB-BCB5-CB0D724D8D16}" type="pres">
      <dgm:prSet presAssocID="{3B6EA470-205A-4E4A-9D2D-4BBC450A28C1}" presName="bgRect" presStyleLbl="bgShp" presStyleIdx="0" presStyleCnt="5"/>
      <dgm:spPr/>
    </dgm:pt>
    <dgm:pt modelId="{E8AF3F29-8627-4BDA-BA5B-1B3F2D1481BF}" type="pres">
      <dgm:prSet presAssocID="{3B6EA470-205A-4E4A-9D2D-4BBC450A28C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5FA44FB-BCC1-433F-B796-52604A34051B}" type="pres">
      <dgm:prSet presAssocID="{3B6EA470-205A-4E4A-9D2D-4BBC450A28C1}" presName="spaceRect" presStyleCnt="0"/>
      <dgm:spPr/>
    </dgm:pt>
    <dgm:pt modelId="{084F5DBE-66CB-4126-AE71-D1CEA1EAB54E}" type="pres">
      <dgm:prSet presAssocID="{3B6EA470-205A-4E4A-9D2D-4BBC450A28C1}" presName="parTx" presStyleLbl="revTx" presStyleIdx="0" presStyleCnt="6">
        <dgm:presLayoutVars>
          <dgm:chMax val="0"/>
          <dgm:chPref val="0"/>
        </dgm:presLayoutVars>
      </dgm:prSet>
      <dgm:spPr/>
    </dgm:pt>
    <dgm:pt modelId="{1A8B75CD-25F5-49E3-AD4A-9E3965936A70}" type="pres">
      <dgm:prSet presAssocID="{B016CEB1-F502-451E-91D0-56EDF9C4766D}" presName="sibTrans" presStyleCnt="0"/>
      <dgm:spPr/>
    </dgm:pt>
    <dgm:pt modelId="{914B1287-DE34-4D37-B81E-5423366F464F}" type="pres">
      <dgm:prSet presAssocID="{C19E4C37-3884-4F53-9BCF-E302A8920061}" presName="compNode" presStyleCnt="0"/>
      <dgm:spPr/>
    </dgm:pt>
    <dgm:pt modelId="{B2ABFB11-0242-43AF-BABA-C2663688F4F2}" type="pres">
      <dgm:prSet presAssocID="{C19E4C37-3884-4F53-9BCF-E302A8920061}" presName="bgRect" presStyleLbl="bgShp" presStyleIdx="1" presStyleCnt="5"/>
      <dgm:spPr/>
    </dgm:pt>
    <dgm:pt modelId="{C8AE8F13-02DE-4B13-989E-F4AA42FD9D00}" type="pres">
      <dgm:prSet presAssocID="{C19E4C37-3884-4F53-9BCF-E302A892006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ber"/>
        </a:ext>
      </dgm:extLst>
    </dgm:pt>
    <dgm:pt modelId="{33F3B6CD-7C14-4D95-A9D3-2483E120A796}" type="pres">
      <dgm:prSet presAssocID="{C19E4C37-3884-4F53-9BCF-E302A8920061}" presName="spaceRect" presStyleCnt="0"/>
      <dgm:spPr/>
    </dgm:pt>
    <dgm:pt modelId="{268CA90A-CAD5-48B2-8EC5-837EAB8EA583}" type="pres">
      <dgm:prSet presAssocID="{C19E4C37-3884-4F53-9BCF-E302A8920061}" presName="parTx" presStyleLbl="revTx" presStyleIdx="1" presStyleCnt="6">
        <dgm:presLayoutVars>
          <dgm:chMax val="0"/>
          <dgm:chPref val="0"/>
        </dgm:presLayoutVars>
      </dgm:prSet>
      <dgm:spPr/>
    </dgm:pt>
    <dgm:pt modelId="{11D30A8C-9625-49B0-BF93-57CA8EF45DD1}" type="pres">
      <dgm:prSet presAssocID="{D1DE741D-A6CF-4799-959C-DF521F2E7867}" presName="sibTrans" presStyleCnt="0"/>
      <dgm:spPr/>
    </dgm:pt>
    <dgm:pt modelId="{120A6FD6-E0C8-4B34-8FA2-62281C44FF63}" type="pres">
      <dgm:prSet presAssocID="{DF94B82F-B366-45DD-A3F8-0A268DE4338F}" presName="compNode" presStyleCnt="0"/>
      <dgm:spPr/>
    </dgm:pt>
    <dgm:pt modelId="{44E2DF6E-F035-41F9-9D6D-502A24234274}" type="pres">
      <dgm:prSet presAssocID="{DF94B82F-B366-45DD-A3F8-0A268DE4338F}" presName="bgRect" presStyleLbl="bgShp" presStyleIdx="2" presStyleCnt="5"/>
      <dgm:spPr/>
    </dgm:pt>
    <dgm:pt modelId="{E6B240B4-D4F0-499A-B324-1108BBA556E3}" type="pres">
      <dgm:prSet presAssocID="{DF94B82F-B366-45DD-A3F8-0A268DE4338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B9981E9E-1A04-45EF-B4BC-D58DCE821AB4}" type="pres">
      <dgm:prSet presAssocID="{DF94B82F-B366-45DD-A3F8-0A268DE4338F}" presName="spaceRect" presStyleCnt="0"/>
      <dgm:spPr/>
    </dgm:pt>
    <dgm:pt modelId="{3C406015-209C-4C97-ACD3-2CA5BC1A763E}" type="pres">
      <dgm:prSet presAssocID="{DF94B82F-B366-45DD-A3F8-0A268DE4338F}" presName="parTx" presStyleLbl="revTx" presStyleIdx="2" presStyleCnt="6">
        <dgm:presLayoutVars>
          <dgm:chMax val="0"/>
          <dgm:chPref val="0"/>
        </dgm:presLayoutVars>
      </dgm:prSet>
      <dgm:spPr/>
    </dgm:pt>
    <dgm:pt modelId="{606C9F77-CD28-490A-8903-BE2342A0AFB5}" type="pres">
      <dgm:prSet presAssocID="{8A5E5B73-F33F-4D4A-8FC1-BE31D904CE42}" presName="sibTrans" presStyleCnt="0"/>
      <dgm:spPr/>
    </dgm:pt>
    <dgm:pt modelId="{5E2BCF32-88D4-41EF-B99E-1E83CCFCACF1}" type="pres">
      <dgm:prSet presAssocID="{2B02DCAC-7BDD-4CAE-BFA4-4BFEFB000423}" presName="compNode" presStyleCnt="0"/>
      <dgm:spPr/>
    </dgm:pt>
    <dgm:pt modelId="{BBC38A05-386B-4BA9-A984-E198FDF35DC8}" type="pres">
      <dgm:prSet presAssocID="{2B02DCAC-7BDD-4CAE-BFA4-4BFEFB000423}" presName="bgRect" presStyleLbl="bgShp" presStyleIdx="3" presStyleCnt="5"/>
      <dgm:spPr/>
    </dgm:pt>
    <dgm:pt modelId="{E98E5DA9-67F0-4759-BBDB-FC8EC578C8D5}" type="pres">
      <dgm:prSet presAssocID="{2B02DCAC-7BDD-4CAE-BFA4-4BFEFB00042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CF91E93A-1626-48AC-BAC9-C5A9C0F1A511}" type="pres">
      <dgm:prSet presAssocID="{2B02DCAC-7BDD-4CAE-BFA4-4BFEFB000423}" presName="spaceRect" presStyleCnt="0"/>
      <dgm:spPr/>
    </dgm:pt>
    <dgm:pt modelId="{55E35092-3D56-4707-99BF-45E4BB276DFC}" type="pres">
      <dgm:prSet presAssocID="{2B02DCAC-7BDD-4CAE-BFA4-4BFEFB000423}" presName="parTx" presStyleLbl="revTx" presStyleIdx="3" presStyleCnt="6">
        <dgm:presLayoutVars>
          <dgm:chMax val="0"/>
          <dgm:chPref val="0"/>
        </dgm:presLayoutVars>
      </dgm:prSet>
      <dgm:spPr/>
    </dgm:pt>
    <dgm:pt modelId="{AE98B5CB-9564-4AFE-9FC1-391D913FA5D0}" type="pres">
      <dgm:prSet presAssocID="{F820A697-E6AD-46EA-AC12-BB65288D9368}" presName="sibTrans" presStyleCnt="0"/>
      <dgm:spPr/>
    </dgm:pt>
    <dgm:pt modelId="{E9EE354C-A6FF-4EBC-9F76-9B5FF557D16C}" type="pres">
      <dgm:prSet presAssocID="{74BD0BFB-8AF5-4875-A6D2-34FD294746F8}" presName="compNode" presStyleCnt="0"/>
      <dgm:spPr/>
    </dgm:pt>
    <dgm:pt modelId="{2BCEA694-C268-4D6B-87CB-A7197BC88084}" type="pres">
      <dgm:prSet presAssocID="{74BD0BFB-8AF5-4875-A6D2-34FD294746F8}" presName="bgRect" presStyleLbl="bgShp" presStyleIdx="4" presStyleCnt="5" custLinFactNeighborX="0" custLinFactNeighborY="1152"/>
      <dgm:spPr/>
    </dgm:pt>
    <dgm:pt modelId="{DE7A4C81-B3B1-4679-9404-1187C72F6FCA}" type="pres">
      <dgm:prSet presAssocID="{74BD0BFB-8AF5-4875-A6D2-34FD294746F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278D1A5-8516-40BD-97E7-DAE223968904}" type="pres">
      <dgm:prSet presAssocID="{74BD0BFB-8AF5-4875-A6D2-34FD294746F8}" presName="spaceRect" presStyleCnt="0"/>
      <dgm:spPr/>
    </dgm:pt>
    <dgm:pt modelId="{E3CE1949-44B4-4046-BBDE-12D2F143BAF7}" type="pres">
      <dgm:prSet presAssocID="{74BD0BFB-8AF5-4875-A6D2-34FD294746F8}" presName="parTx" presStyleLbl="revTx" presStyleIdx="4" presStyleCnt="6">
        <dgm:presLayoutVars>
          <dgm:chMax val="0"/>
          <dgm:chPref val="0"/>
        </dgm:presLayoutVars>
      </dgm:prSet>
      <dgm:spPr/>
    </dgm:pt>
    <dgm:pt modelId="{0D12C0C9-8533-4037-BE81-43C4D5A30A9C}" type="pres">
      <dgm:prSet presAssocID="{74BD0BFB-8AF5-4875-A6D2-34FD294746F8}" presName="desTx" presStyleLbl="revTx" presStyleIdx="5" presStyleCnt="6">
        <dgm:presLayoutVars/>
      </dgm:prSet>
      <dgm:spPr/>
    </dgm:pt>
  </dgm:ptLst>
  <dgm:cxnLst>
    <dgm:cxn modelId="{191B6915-24BB-447F-A50A-9297FAD581FF}" srcId="{6B088ACA-503A-499A-BF9B-A7580161B1E5}" destId="{C19E4C37-3884-4F53-9BCF-E302A8920061}" srcOrd="1" destOrd="0" parTransId="{8FEF54ED-E9CD-4A75-9974-40749AEF6CDA}" sibTransId="{D1DE741D-A6CF-4799-959C-DF521F2E7867}"/>
    <dgm:cxn modelId="{EBA87C21-5146-42DF-B8EF-9693DFFBE9F0}" type="presOf" srcId="{C19E4C37-3884-4F53-9BCF-E302A8920061}" destId="{268CA90A-CAD5-48B2-8EC5-837EAB8EA583}" srcOrd="0" destOrd="0" presId="urn:microsoft.com/office/officeart/2018/2/layout/IconVerticalSolidList"/>
    <dgm:cxn modelId="{2F99F83E-E4B0-4C86-A420-EC5AB1D8792C}" srcId="{6B088ACA-503A-499A-BF9B-A7580161B1E5}" destId="{2B02DCAC-7BDD-4CAE-BFA4-4BFEFB000423}" srcOrd="3" destOrd="0" parTransId="{87DAB332-2DF3-4BB0-AA8B-4812EDF4662B}" sibTransId="{F820A697-E6AD-46EA-AC12-BB65288D9368}"/>
    <dgm:cxn modelId="{451D8B61-AC1E-4BCA-A381-6F433AEBDE80}" type="presOf" srcId="{78A0D762-E12E-469F-8783-ED4E594C714D}" destId="{0D12C0C9-8533-4037-BE81-43C4D5A30A9C}" srcOrd="0" destOrd="0" presId="urn:microsoft.com/office/officeart/2018/2/layout/IconVerticalSolidList"/>
    <dgm:cxn modelId="{EBB0D379-6E7D-4A06-A01D-5F0AC6C60EB5}" type="presOf" srcId="{3B6EA470-205A-4E4A-9D2D-4BBC450A28C1}" destId="{084F5DBE-66CB-4126-AE71-D1CEA1EAB54E}" srcOrd="0" destOrd="0" presId="urn:microsoft.com/office/officeart/2018/2/layout/IconVerticalSolidList"/>
    <dgm:cxn modelId="{D329C197-AE87-4C58-BD0D-3B9EDCD4086A}" srcId="{6B088ACA-503A-499A-BF9B-A7580161B1E5}" destId="{3B6EA470-205A-4E4A-9D2D-4BBC450A28C1}" srcOrd="0" destOrd="0" parTransId="{AB2A4F14-4E4D-4C54-AD77-3D84D7D5399E}" sibTransId="{B016CEB1-F502-451E-91D0-56EDF9C4766D}"/>
    <dgm:cxn modelId="{9704C89B-59A9-45FF-89E5-5ADF5BEA1C4C}" type="presOf" srcId="{DF94B82F-B366-45DD-A3F8-0A268DE4338F}" destId="{3C406015-209C-4C97-ACD3-2CA5BC1A763E}" srcOrd="0" destOrd="0" presId="urn:microsoft.com/office/officeart/2018/2/layout/IconVerticalSolidList"/>
    <dgm:cxn modelId="{361C0CB5-3199-4350-BEEC-459FCCF4D2A1}" srcId="{6B088ACA-503A-499A-BF9B-A7580161B1E5}" destId="{74BD0BFB-8AF5-4875-A6D2-34FD294746F8}" srcOrd="4" destOrd="0" parTransId="{D6C39C61-E4EF-4529-859F-71BFE3DDE603}" sibTransId="{23DB1BBF-000D-467F-970E-BD3B004923EF}"/>
    <dgm:cxn modelId="{A1E15CB9-C679-4350-8936-ABD892DE967F}" type="presOf" srcId="{2B02DCAC-7BDD-4CAE-BFA4-4BFEFB000423}" destId="{55E35092-3D56-4707-99BF-45E4BB276DFC}" srcOrd="0" destOrd="0" presId="urn:microsoft.com/office/officeart/2018/2/layout/IconVerticalSolidList"/>
    <dgm:cxn modelId="{D822B4C8-CCF5-410F-BC3C-1A587D89DC95}" srcId="{6B088ACA-503A-499A-BF9B-A7580161B1E5}" destId="{DF94B82F-B366-45DD-A3F8-0A268DE4338F}" srcOrd="2" destOrd="0" parTransId="{BDE4B1CD-4037-4527-83BF-E77E6711DD05}" sibTransId="{8A5E5B73-F33F-4D4A-8FC1-BE31D904CE42}"/>
    <dgm:cxn modelId="{45B176CE-7A59-4057-A37D-1FF17DDA01B0}" srcId="{74BD0BFB-8AF5-4875-A6D2-34FD294746F8}" destId="{78A0D762-E12E-469F-8783-ED4E594C714D}" srcOrd="0" destOrd="0" parTransId="{D75E9278-4587-413D-88F5-ED6D71C52B8D}" sibTransId="{097FBF6B-9350-4EA7-A566-564148412201}"/>
    <dgm:cxn modelId="{1757C7CE-B4CE-4DCA-B8C5-5C6921DD3EE0}" type="presOf" srcId="{6B088ACA-503A-499A-BF9B-A7580161B1E5}" destId="{D1B7FC21-3D3C-4524-AA9E-9C8A7E8691E2}" srcOrd="0" destOrd="0" presId="urn:microsoft.com/office/officeart/2018/2/layout/IconVerticalSolidList"/>
    <dgm:cxn modelId="{2216B0F6-F3DC-47DF-B872-F3AD304D9CBE}" type="presOf" srcId="{74BD0BFB-8AF5-4875-A6D2-34FD294746F8}" destId="{E3CE1949-44B4-4046-BBDE-12D2F143BAF7}" srcOrd="0" destOrd="0" presId="urn:microsoft.com/office/officeart/2018/2/layout/IconVerticalSolidList"/>
    <dgm:cxn modelId="{D99E5A25-DBB4-434E-BD1E-B9B225DD21F5}" type="presParOf" srcId="{D1B7FC21-3D3C-4524-AA9E-9C8A7E8691E2}" destId="{94391283-C6FC-47F6-A760-4E959C3BAF90}" srcOrd="0" destOrd="0" presId="urn:microsoft.com/office/officeart/2018/2/layout/IconVerticalSolidList"/>
    <dgm:cxn modelId="{BF0F16C4-A980-48A8-9BBF-177BA014E81D}" type="presParOf" srcId="{94391283-C6FC-47F6-A760-4E959C3BAF90}" destId="{5122FB92-9790-44CB-BCB5-CB0D724D8D16}" srcOrd="0" destOrd="0" presId="urn:microsoft.com/office/officeart/2018/2/layout/IconVerticalSolidList"/>
    <dgm:cxn modelId="{AEEB4F22-D399-4AC5-BAA5-B592E40DA150}" type="presParOf" srcId="{94391283-C6FC-47F6-A760-4E959C3BAF90}" destId="{E8AF3F29-8627-4BDA-BA5B-1B3F2D1481BF}" srcOrd="1" destOrd="0" presId="urn:microsoft.com/office/officeart/2018/2/layout/IconVerticalSolidList"/>
    <dgm:cxn modelId="{6CC428AF-53D5-4337-A0D2-958C435028D3}" type="presParOf" srcId="{94391283-C6FC-47F6-A760-4E959C3BAF90}" destId="{E5FA44FB-BCC1-433F-B796-52604A34051B}" srcOrd="2" destOrd="0" presId="urn:microsoft.com/office/officeart/2018/2/layout/IconVerticalSolidList"/>
    <dgm:cxn modelId="{79E8A0AC-AFBE-4668-973B-66F7775ACF80}" type="presParOf" srcId="{94391283-C6FC-47F6-A760-4E959C3BAF90}" destId="{084F5DBE-66CB-4126-AE71-D1CEA1EAB54E}" srcOrd="3" destOrd="0" presId="urn:microsoft.com/office/officeart/2018/2/layout/IconVerticalSolidList"/>
    <dgm:cxn modelId="{44417624-DC50-471F-8311-B018C08CE509}" type="presParOf" srcId="{D1B7FC21-3D3C-4524-AA9E-9C8A7E8691E2}" destId="{1A8B75CD-25F5-49E3-AD4A-9E3965936A70}" srcOrd="1" destOrd="0" presId="urn:microsoft.com/office/officeart/2018/2/layout/IconVerticalSolidList"/>
    <dgm:cxn modelId="{8DE2FC2D-6483-44A9-9D4C-DCA409CF1DAF}" type="presParOf" srcId="{D1B7FC21-3D3C-4524-AA9E-9C8A7E8691E2}" destId="{914B1287-DE34-4D37-B81E-5423366F464F}" srcOrd="2" destOrd="0" presId="urn:microsoft.com/office/officeart/2018/2/layout/IconVerticalSolidList"/>
    <dgm:cxn modelId="{DD81BF0D-A09B-411D-8D0B-5C322EE354A4}" type="presParOf" srcId="{914B1287-DE34-4D37-B81E-5423366F464F}" destId="{B2ABFB11-0242-43AF-BABA-C2663688F4F2}" srcOrd="0" destOrd="0" presId="urn:microsoft.com/office/officeart/2018/2/layout/IconVerticalSolidList"/>
    <dgm:cxn modelId="{43856A0F-96E3-465E-8409-0220040D4147}" type="presParOf" srcId="{914B1287-DE34-4D37-B81E-5423366F464F}" destId="{C8AE8F13-02DE-4B13-989E-F4AA42FD9D00}" srcOrd="1" destOrd="0" presId="urn:microsoft.com/office/officeart/2018/2/layout/IconVerticalSolidList"/>
    <dgm:cxn modelId="{63B36FEE-E9A9-45A8-BA5C-B3394F9A7CBA}" type="presParOf" srcId="{914B1287-DE34-4D37-B81E-5423366F464F}" destId="{33F3B6CD-7C14-4D95-A9D3-2483E120A796}" srcOrd="2" destOrd="0" presId="urn:microsoft.com/office/officeart/2018/2/layout/IconVerticalSolidList"/>
    <dgm:cxn modelId="{6999C75E-38CB-4E1F-B273-034EB9309565}" type="presParOf" srcId="{914B1287-DE34-4D37-B81E-5423366F464F}" destId="{268CA90A-CAD5-48B2-8EC5-837EAB8EA583}" srcOrd="3" destOrd="0" presId="urn:microsoft.com/office/officeart/2018/2/layout/IconVerticalSolidList"/>
    <dgm:cxn modelId="{9416A351-9277-49AC-BB92-60C8A2BD0420}" type="presParOf" srcId="{D1B7FC21-3D3C-4524-AA9E-9C8A7E8691E2}" destId="{11D30A8C-9625-49B0-BF93-57CA8EF45DD1}" srcOrd="3" destOrd="0" presId="urn:microsoft.com/office/officeart/2018/2/layout/IconVerticalSolidList"/>
    <dgm:cxn modelId="{78518A52-E6E5-492E-B564-B3222EEB8BBF}" type="presParOf" srcId="{D1B7FC21-3D3C-4524-AA9E-9C8A7E8691E2}" destId="{120A6FD6-E0C8-4B34-8FA2-62281C44FF63}" srcOrd="4" destOrd="0" presId="urn:microsoft.com/office/officeart/2018/2/layout/IconVerticalSolidList"/>
    <dgm:cxn modelId="{82B48A37-432C-4491-9E73-238B8A3BA176}" type="presParOf" srcId="{120A6FD6-E0C8-4B34-8FA2-62281C44FF63}" destId="{44E2DF6E-F035-41F9-9D6D-502A24234274}" srcOrd="0" destOrd="0" presId="urn:microsoft.com/office/officeart/2018/2/layout/IconVerticalSolidList"/>
    <dgm:cxn modelId="{19B485CD-26CD-4EB6-A42D-0BDE2C81F528}" type="presParOf" srcId="{120A6FD6-E0C8-4B34-8FA2-62281C44FF63}" destId="{E6B240B4-D4F0-499A-B324-1108BBA556E3}" srcOrd="1" destOrd="0" presId="urn:microsoft.com/office/officeart/2018/2/layout/IconVerticalSolidList"/>
    <dgm:cxn modelId="{AABAFEB3-0046-4312-B399-B86EBB1ED167}" type="presParOf" srcId="{120A6FD6-E0C8-4B34-8FA2-62281C44FF63}" destId="{B9981E9E-1A04-45EF-B4BC-D58DCE821AB4}" srcOrd="2" destOrd="0" presId="urn:microsoft.com/office/officeart/2018/2/layout/IconVerticalSolidList"/>
    <dgm:cxn modelId="{AA25845C-B197-4347-A074-749213CA6285}" type="presParOf" srcId="{120A6FD6-E0C8-4B34-8FA2-62281C44FF63}" destId="{3C406015-209C-4C97-ACD3-2CA5BC1A763E}" srcOrd="3" destOrd="0" presId="urn:microsoft.com/office/officeart/2018/2/layout/IconVerticalSolidList"/>
    <dgm:cxn modelId="{924A4314-9657-4A65-8A66-5204A2F94B31}" type="presParOf" srcId="{D1B7FC21-3D3C-4524-AA9E-9C8A7E8691E2}" destId="{606C9F77-CD28-490A-8903-BE2342A0AFB5}" srcOrd="5" destOrd="0" presId="urn:microsoft.com/office/officeart/2018/2/layout/IconVerticalSolidList"/>
    <dgm:cxn modelId="{B2D2E3E7-8AE5-489A-9600-DDA850F3B7CC}" type="presParOf" srcId="{D1B7FC21-3D3C-4524-AA9E-9C8A7E8691E2}" destId="{5E2BCF32-88D4-41EF-B99E-1E83CCFCACF1}" srcOrd="6" destOrd="0" presId="urn:microsoft.com/office/officeart/2018/2/layout/IconVerticalSolidList"/>
    <dgm:cxn modelId="{794517E8-370F-4206-BEE2-27B4375CB471}" type="presParOf" srcId="{5E2BCF32-88D4-41EF-B99E-1E83CCFCACF1}" destId="{BBC38A05-386B-4BA9-A984-E198FDF35DC8}" srcOrd="0" destOrd="0" presId="urn:microsoft.com/office/officeart/2018/2/layout/IconVerticalSolidList"/>
    <dgm:cxn modelId="{4191DB27-48EF-4870-9A8D-FF630E8A37B2}" type="presParOf" srcId="{5E2BCF32-88D4-41EF-B99E-1E83CCFCACF1}" destId="{E98E5DA9-67F0-4759-BBDB-FC8EC578C8D5}" srcOrd="1" destOrd="0" presId="urn:microsoft.com/office/officeart/2018/2/layout/IconVerticalSolidList"/>
    <dgm:cxn modelId="{7D3A4A61-29DF-48BF-BF06-C981703CDEC5}" type="presParOf" srcId="{5E2BCF32-88D4-41EF-B99E-1E83CCFCACF1}" destId="{CF91E93A-1626-48AC-BAC9-C5A9C0F1A511}" srcOrd="2" destOrd="0" presId="urn:microsoft.com/office/officeart/2018/2/layout/IconVerticalSolidList"/>
    <dgm:cxn modelId="{2FC2B040-26DB-46E5-9083-F49FD83FB037}" type="presParOf" srcId="{5E2BCF32-88D4-41EF-B99E-1E83CCFCACF1}" destId="{55E35092-3D56-4707-99BF-45E4BB276DFC}" srcOrd="3" destOrd="0" presId="urn:microsoft.com/office/officeart/2018/2/layout/IconVerticalSolidList"/>
    <dgm:cxn modelId="{F200B91E-C404-4617-82A7-5EFB774AD123}" type="presParOf" srcId="{D1B7FC21-3D3C-4524-AA9E-9C8A7E8691E2}" destId="{AE98B5CB-9564-4AFE-9FC1-391D913FA5D0}" srcOrd="7" destOrd="0" presId="urn:microsoft.com/office/officeart/2018/2/layout/IconVerticalSolidList"/>
    <dgm:cxn modelId="{3123A572-FF32-46C7-8987-D9C58B297054}" type="presParOf" srcId="{D1B7FC21-3D3C-4524-AA9E-9C8A7E8691E2}" destId="{E9EE354C-A6FF-4EBC-9F76-9B5FF557D16C}" srcOrd="8" destOrd="0" presId="urn:microsoft.com/office/officeart/2018/2/layout/IconVerticalSolidList"/>
    <dgm:cxn modelId="{AB2F589D-68E2-4642-8284-734E7450410D}" type="presParOf" srcId="{E9EE354C-A6FF-4EBC-9F76-9B5FF557D16C}" destId="{2BCEA694-C268-4D6B-87CB-A7197BC88084}" srcOrd="0" destOrd="0" presId="urn:microsoft.com/office/officeart/2018/2/layout/IconVerticalSolidList"/>
    <dgm:cxn modelId="{DDBE66B1-3507-477A-ABEE-FAE99CA6FA11}" type="presParOf" srcId="{E9EE354C-A6FF-4EBC-9F76-9B5FF557D16C}" destId="{DE7A4C81-B3B1-4679-9404-1187C72F6FCA}" srcOrd="1" destOrd="0" presId="urn:microsoft.com/office/officeart/2018/2/layout/IconVerticalSolidList"/>
    <dgm:cxn modelId="{B918F947-C60C-4FC0-BA9A-0B8A723E3E5F}" type="presParOf" srcId="{E9EE354C-A6FF-4EBC-9F76-9B5FF557D16C}" destId="{D278D1A5-8516-40BD-97E7-DAE223968904}" srcOrd="2" destOrd="0" presId="urn:microsoft.com/office/officeart/2018/2/layout/IconVerticalSolidList"/>
    <dgm:cxn modelId="{D7D97211-A884-4DD0-A160-C391B8DDF39A}" type="presParOf" srcId="{E9EE354C-A6FF-4EBC-9F76-9B5FF557D16C}" destId="{E3CE1949-44B4-4046-BBDE-12D2F143BAF7}" srcOrd="3" destOrd="0" presId="urn:microsoft.com/office/officeart/2018/2/layout/IconVerticalSolidList"/>
    <dgm:cxn modelId="{A1409AD8-380A-459E-83A6-E50D7C7F8782}" type="presParOf" srcId="{E9EE354C-A6FF-4EBC-9F76-9B5FF557D16C}" destId="{0D12C0C9-8533-4037-BE81-43C4D5A30A9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52B88A-09AF-4CD2-91EC-BA4DDF070B1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042659D-1E18-4434-A6BE-B1DDC7C480E5}">
      <dgm:prSet/>
      <dgm:spPr/>
      <dgm:t>
        <a:bodyPr/>
        <a:lstStyle/>
        <a:p>
          <a:r>
            <a:rPr lang="en-US" dirty="0"/>
            <a:t>Network Bandwidth</a:t>
          </a:r>
        </a:p>
      </dgm:t>
    </dgm:pt>
    <dgm:pt modelId="{7C03C463-8686-4F35-852E-761ED99AA756}" type="parTrans" cxnId="{D950CB45-9FFE-42E5-8F05-3390B6F8828E}">
      <dgm:prSet/>
      <dgm:spPr/>
      <dgm:t>
        <a:bodyPr/>
        <a:lstStyle/>
        <a:p>
          <a:endParaRPr lang="en-US"/>
        </a:p>
      </dgm:t>
    </dgm:pt>
    <dgm:pt modelId="{8FC6ECAF-CB0D-4A8E-BFC6-097D48DB58D5}" type="sibTrans" cxnId="{D950CB45-9FFE-42E5-8F05-3390B6F8828E}">
      <dgm:prSet/>
      <dgm:spPr/>
      <dgm:t>
        <a:bodyPr/>
        <a:lstStyle/>
        <a:p>
          <a:endParaRPr lang="en-US"/>
        </a:p>
      </dgm:t>
    </dgm:pt>
    <dgm:pt modelId="{7524DC0E-961C-4C86-9556-3092D6622216}">
      <dgm:prSet/>
      <dgm:spPr/>
      <dgm:t>
        <a:bodyPr/>
        <a:lstStyle/>
        <a:p>
          <a:r>
            <a:rPr lang="en-US" dirty="0"/>
            <a:t>Network Latency</a:t>
          </a:r>
        </a:p>
      </dgm:t>
    </dgm:pt>
    <dgm:pt modelId="{93F73D3F-BA0A-43E1-A63B-1D2DAD18A0A3}" type="parTrans" cxnId="{A05EF070-80BF-4A65-A274-AEAF3E8A3574}">
      <dgm:prSet/>
      <dgm:spPr/>
      <dgm:t>
        <a:bodyPr/>
        <a:lstStyle/>
        <a:p>
          <a:endParaRPr lang="en-US"/>
        </a:p>
      </dgm:t>
    </dgm:pt>
    <dgm:pt modelId="{D797EB0B-2248-49B6-A45E-58664FFC4C7C}" type="sibTrans" cxnId="{A05EF070-80BF-4A65-A274-AEAF3E8A3574}">
      <dgm:prSet/>
      <dgm:spPr/>
      <dgm:t>
        <a:bodyPr/>
        <a:lstStyle/>
        <a:p>
          <a:endParaRPr lang="en-US"/>
        </a:p>
      </dgm:t>
    </dgm:pt>
    <dgm:pt modelId="{D0E9D63B-CC4C-4400-81A0-053145DB58AA}">
      <dgm:prSet/>
      <dgm:spPr/>
      <dgm:t>
        <a:bodyPr/>
        <a:lstStyle/>
        <a:p>
          <a:r>
            <a:rPr lang="en-US" dirty="0"/>
            <a:t>Disk Space</a:t>
          </a:r>
        </a:p>
      </dgm:t>
    </dgm:pt>
    <dgm:pt modelId="{A7E55171-E7A9-43B0-B19B-B46687BED3B6}" type="parTrans" cxnId="{83167412-2671-4F9D-9F20-520F9AC83EAB}">
      <dgm:prSet/>
      <dgm:spPr/>
      <dgm:t>
        <a:bodyPr/>
        <a:lstStyle/>
        <a:p>
          <a:endParaRPr lang="en-US"/>
        </a:p>
      </dgm:t>
    </dgm:pt>
    <dgm:pt modelId="{BD557F3F-E7DE-4BF0-B34B-48BDDEF707A0}" type="sibTrans" cxnId="{83167412-2671-4F9D-9F20-520F9AC83EAB}">
      <dgm:prSet/>
      <dgm:spPr/>
      <dgm:t>
        <a:bodyPr/>
        <a:lstStyle/>
        <a:p>
          <a:endParaRPr lang="en-US"/>
        </a:p>
      </dgm:t>
    </dgm:pt>
    <dgm:pt modelId="{0D5BB810-4CD5-43F9-9171-79B00E26ACA9}">
      <dgm:prSet/>
      <dgm:spPr/>
      <dgm:t>
        <a:bodyPr/>
        <a:lstStyle/>
        <a:p>
          <a:r>
            <a:rPr lang="en-US" dirty="0"/>
            <a:t>CPU Cycles</a:t>
          </a:r>
        </a:p>
      </dgm:t>
    </dgm:pt>
    <dgm:pt modelId="{EEB39BB7-6DDD-432A-B339-3F95F057C0FF}" type="parTrans" cxnId="{14F6D5EA-BA38-44A8-AE65-22E31C4EE6EB}">
      <dgm:prSet/>
      <dgm:spPr/>
      <dgm:t>
        <a:bodyPr/>
        <a:lstStyle/>
        <a:p>
          <a:endParaRPr lang="en-US"/>
        </a:p>
      </dgm:t>
    </dgm:pt>
    <dgm:pt modelId="{0ED71EEE-F388-46A0-9312-2F40DD2408F1}" type="sibTrans" cxnId="{14F6D5EA-BA38-44A8-AE65-22E31C4EE6EB}">
      <dgm:prSet/>
      <dgm:spPr/>
      <dgm:t>
        <a:bodyPr/>
        <a:lstStyle/>
        <a:p>
          <a:endParaRPr lang="en-US"/>
        </a:p>
      </dgm:t>
    </dgm:pt>
    <dgm:pt modelId="{574CAD7A-0700-476B-8BC4-5624A466DF0C}">
      <dgm:prSet/>
      <dgm:spPr/>
      <dgm:t>
        <a:bodyPr/>
        <a:lstStyle/>
        <a:p>
          <a:r>
            <a:rPr lang="en-US" dirty="0"/>
            <a:t>Memory</a:t>
          </a:r>
        </a:p>
      </dgm:t>
    </dgm:pt>
    <dgm:pt modelId="{9E6680E2-99AC-4077-8764-2A969692ED72}" type="parTrans" cxnId="{8F5C6B71-E035-49A5-9160-42FCC354AAA3}">
      <dgm:prSet/>
      <dgm:spPr/>
      <dgm:t>
        <a:bodyPr/>
        <a:lstStyle/>
        <a:p>
          <a:endParaRPr lang="en-US"/>
        </a:p>
      </dgm:t>
    </dgm:pt>
    <dgm:pt modelId="{F85EE492-1664-46A2-8D3F-6FE04CDC1C2B}" type="sibTrans" cxnId="{8F5C6B71-E035-49A5-9160-42FCC354AAA3}">
      <dgm:prSet/>
      <dgm:spPr/>
      <dgm:t>
        <a:bodyPr/>
        <a:lstStyle/>
        <a:p>
          <a:endParaRPr lang="en-US"/>
        </a:p>
      </dgm:t>
    </dgm:pt>
    <dgm:pt modelId="{A6500C64-8BE9-435C-911D-A4FD4C4AE537}" type="pres">
      <dgm:prSet presAssocID="{E352B88A-09AF-4CD2-91EC-BA4DDF070B13}" presName="root" presStyleCnt="0">
        <dgm:presLayoutVars>
          <dgm:dir/>
          <dgm:resizeHandles val="exact"/>
        </dgm:presLayoutVars>
      </dgm:prSet>
      <dgm:spPr/>
    </dgm:pt>
    <dgm:pt modelId="{CC34C88B-8386-44FB-9BBD-4FAF0170FF4D}" type="pres">
      <dgm:prSet presAssocID="{0042659D-1E18-4434-A6BE-B1DDC7C480E5}" presName="compNode" presStyleCnt="0"/>
      <dgm:spPr/>
    </dgm:pt>
    <dgm:pt modelId="{32BAE5DE-1546-43D8-9F43-E8CEDEBCA1AF}" type="pres">
      <dgm:prSet presAssocID="{0042659D-1E18-4434-A6BE-B1DDC7C480E5}" presName="bgRect" presStyleLbl="bgShp" presStyleIdx="0" presStyleCnt="5"/>
      <dgm:spPr/>
    </dgm:pt>
    <dgm:pt modelId="{6D7C560C-3480-4339-835F-DC2110B64CE2}" type="pres">
      <dgm:prSet presAssocID="{0042659D-1E18-4434-A6BE-B1DDC7C480E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8730A540-C26F-4359-9FDA-5F7B4B5902C8}" type="pres">
      <dgm:prSet presAssocID="{0042659D-1E18-4434-A6BE-B1DDC7C480E5}" presName="spaceRect" presStyleCnt="0"/>
      <dgm:spPr/>
    </dgm:pt>
    <dgm:pt modelId="{05F101FC-8CF8-4F26-81E7-C32D9B3F4737}" type="pres">
      <dgm:prSet presAssocID="{0042659D-1E18-4434-A6BE-B1DDC7C480E5}" presName="parTx" presStyleLbl="revTx" presStyleIdx="0" presStyleCnt="5">
        <dgm:presLayoutVars>
          <dgm:chMax val="0"/>
          <dgm:chPref val="0"/>
        </dgm:presLayoutVars>
      </dgm:prSet>
      <dgm:spPr/>
    </dgm:pt>
    <dgm:pt modelId="{A7649FB1-8D66-4DFB-9670-2AD1A5525483}" type="pres">
      <dgm:prSet presAssocID="{8FC6ECAF-CB0D-4A8E-BFC6-097D48DB58D5}" presName="sibTrans" presStyleCnt="0"/>
      <dgm:spPr/>
    </dgm:pt>
    <dgm:pt modelId="{F81FD65A-5716-41A8-939B-6086E2566116}" type="pres">
      <dgm:prSet presAssocID="{7524DC0E-961C-4C86-9556-3092D6622216}" presName="compNode" presStyleCnt="0"/>
      <dgm:spPr/>
    </dgm:pt>
    <dgm:pt modelId="{CB706AC9-63BC-49BA-821A-118D4CFD72A6}" type="pres">
      <dgm:prSet presAssocID="{7524DC0E-961C-4C86-9556-3092D6622216}" presName="bgRect" presStyleLbl="bgShp" presStyleIdx="1" presStyleCnt="5"/>
      <dgm:spPr/>
    </dgm:pt>
    <dgm:pt modelId="{7F9FCB81-C761-4C0D-BD85-6B496B1CDD7D}" type="pres">
      <dgm:prSet presAssocID="{7524DC0E-961C-4C86-9556-3092D662221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A5134C63-CF30-4530-AAC0-0043A516F99C}" type="pres">
      <dgm:prSet presAssocID="{7524DC0E-961C-4C86-9556-3092D6622216}" presName="spaceRect" presStyleCnt="0"/>
      <dgm:spPr/>
    </dgm:pt>
    <dgm:pt modelId="{9066E8EC-DCCA-4387-AC9A-3FDFE1D38033}" type="pres">
      <dgm:prSet presAssocID="{7524DC0E-961C-4C86-9556-3092D6622216}" presName="parTx" presStyleLbl="revTx" presStyleIdx="1" presStyleCnt="5">
        <dgm:presLayoutVars>
          <dgm:chMax val="0"/>
          <dgm:chPref val="0"/>
        </dgm:presLayoutVars>
      </dgm:prSet>
      <dgm:spPr/>
    </dgm:pt>
    <dgm:pt modelId="{3B1F711D-DAB0-4375-BB0A-9CF8B97D1923}" type="pres">
      <dgm:prSet presAssocID="{D797EB0B-2248-49B6-A45E-58664FFC4C7C}" presName="sibTrans" presStyleCnt="0"/>
      <dgm:spPr/>
    </dgm:pt>
    <dgm:pt modelId="{13BF9BB8-576B-4144-B4BE-CF6A9A84D5E8}" type="pres">
      <dgm:prSet presAssocID="{D0E9D63B-CC4C-4400-81A0-053145DB58AA}" presName="compNode" presStyleCnt="0"/>
      <dgm:spPr/>
    </dgm:pt>
    <dgm:pt modelId="{FDAFB6CB-2167-4EB9-B295-EA38FB4AA368}" type="pres">
      <dgm:prSet presAssocID="{D0E9D63B-CC4C-4400-81A0-053145DB58AA}" presName="bgRect" presStyleLbl="bgShp" presStyleIdx="2" presStyleCnt="5"/>
      <dgm:spPr/>
    </dgm:pt>
    <dgm:pt modelId="{95E3ABFB-DDA3-49DD-BA64-986B120D6365}" type="pres">
      <dgm:prSet presAssocID="{D0E9D63B-CC4C-4400-81A0-053145DB58A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04AC1C2E-74B4-42D6-B65C-0D056F892663}" type="pres">
      <dgm:prSet presAssocID="{D0E9D63B-CC4C-4400-81A0-053145DB58AA}" presName="spaceRect" presStyleCnt="0"/>
      <dgm:spPr/>
    </dgm:pt>
    <dgm:pt modelId="{877C8AFD-0EAD-4843-A47D-1C9F1903B4B6}" type="pres">
      <dgm:prSet presAssocID="{D0E9D63B-CC4C-4400-81A0-053145DB58AA}" presName="parTx" presStyleLbl="revTx" presStyleIdx="2" presStyleCnt="5">
        <dgm:presLayoutVars>
          <dgm:chMax val="0"/>
          <dgm:chPref val="0"/>
        </dgm:presLayoutVars>
      </dgm:prSet>
      <dgm:spPr/>
    </dgm:pt>
    <dgm:pt modelId="{E15D699A-8D08-4975-A194-90396695F8BF}" type="pres">
      <dgm:prSet presAssocID="{BD557F3F-E7DE-4BF0-B34B-48BDDEF707A0}" presName="sibTrans" presStyleCnt="0"/>
      <dgm:spPr/>
    </dgm:pt>
    <dgm:pt modelId="{70984C03-1C5D-4345-9784-A0B420DF9A50}" type="pres">
      <dgm:prSet presAssocID="{0D5BB810-4CD5-43F9-9171-79B00E26ACA9}" presName="compNode" presStyleCnt="0"/>
      <dgm:spPr/>
    </dgm:pt>
    <dgm:pt modelId="{EF58AE00-9D08-4EF8-BD36-F65E14F22AF0}" type="pres">
      <dgm:prSet presAssocID="{0D5BB810-4CD5-43F9-9171-79B00E26ACA9}" presName="bgRect" presStyleLbl="bgShp" presStyleIdx="3" presStyleCnt="5"/>
      <dgm:spPr/>
    </dgm:pt>
    <dgm:pt modelId="{7D0751D2-BC38-4419-BDDB-41D8CBE32007}" type="pres">
      <dgm:prSet presAssocID="{0D5BB810-4CD5-43F9-9171-79B00E26ACA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82364C03-6BC5-4D25-B41B-FC0755999C93}" type="pres">
      <dgm:prSet presAssocID="{0D5BB810-4CD5-43F9-9171-79B00E26ACA9}" presName="spaceRect" presStyleCnt="0"/>
      <dgm:spPr/>
    </dgm:pt>
    <dgm:pt modelId="{394935CB-BFA7-4476-9BEE-6262306470A8}" type="pres">
      <dgm:prSet presAssocID="{0D5BB810-4CD5-43F9-9171-79B00E26ACA9}" presName="parTx" presStyleLbl="revTx" presStyleIdx="3" presStyleCnt="5">
        <dgm:presLayoutVars>
          <dgm:chMax val="0"/>
          <dgm:chPref val="0"/>
        </dgm:presLayoutVars>
      </dgm:prSet>
      <dgm:spPr/>
    </dgm:pt>
    <dgm:pt modelId="{10D64EE9-EF03-4B43-93C7-281B526FCBA6}" type="pres">
      <dgm:prSet presAssocID="{0ED71EEE-F388-46A0-9312-2F40DD2408F1}" presName="sibTrans" presStyleCnt="0"/>
      <dgm:spPr/>
    </dgm:pt>
    <dgm:pt modelId="{33499CAF-9B77-481B-9150-7CAECE00FA34}" type="pres">
      <dgm:prSet presAssocID="{574CAD7A-0700-476B-8BC4-5624A466DF0C}" presName="compNode" presStyleCnt="0"/>
      <dgm:spPr/>
    </dgm:pt>
    <dgm:pt modelId="{12AF7A4C-51B3-455D-A4E8-F09FB6CD996F}" type="pres">
      <dgm:prSet presAssocID="{574CAD7A-0700-476B-8BC4-5624A466DF0C}" presName="bgRect" presStyleLbl="bgShp" presStyleIdx="4" presStyleCnt="5"/>
      <dgm:spPr/>
    </dgm:pt>
    <dgm:pt modelId="{ECB11332-25A5-4A2C-8F23-17B22DD79404}" type="pres">
      <dgm:prSet presAssocID="{574CAD7A-0700-476B-8BC4-5624A466DF0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F7E9C7F0-55BD-4601-AFC0-73E932AA96C7}" type="pres">
      <dgm:prSet presAssocID="{574CAD7A-0700-476B-8BC4-5624A466DF0C}" presName="spaceRect" presStyleCnt="0"/>
      <dgm:spPr/>
    </dgm:pt>
    <dgm:pt modelId="{3F807FC8-D175-44A2-8CB4-8E6496BB12EB}" type="pres">
      <dgm:prSet presAssocID="{574CAD7A-0700-476B-8BC4-5624A466DF0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3167412-2671-4F9D-9F20-520F9AC83EAB}" srcId="{E352B88A-09AF-4CD2-91EC-BA4DDF070B13}" destId="{D0E9D63B-CC4C-4400-81A0-053145DB58AA}" srcOrd="2" destOrd="0" parTransId="{A7E55171-E7A9-43B0-B19B-B46687BED3B6}" sibTransId="{BD557F3F-E7DE-4BF0-B34B-48BDDEF707A0}"/>
    <dgm:cxn modelId="{00AD1124-9E01-421C-BDE4-6E91B4CFD581}" type="presOf" srcId="{D0E9D63B-CC4C-4400-81A0-053145DB58AA}" destId="{877C8AFD-0EAD-4843-A47D-1C9F1903B4B6}" srcOrd="0" destOrd="0" presId="urn:microsoft.com/office/officeart/2018/2/layout/IconVerticalSolidList"/>
    <dgm:cxn modelId="{6E47AB38-CE6B-458A-A25E-408643D82F1C}" type="presOf" srcId="{574CAD7A-0700-476B-8BC4-5624A466DF0C}" destId="{3F807FC8-D175-44A2-8CB4-8E6496BB12EB}" srcOrd="0" destOrd="0" presId="urn:microsoft.com/office/officeart/2018/2/layout/IconVerticalSolidList"/>
    <dgm:cxn modelId="{3F66DF3D-9758-4395-8581-1C662DCAE22F}" type="presOf" srcId="{7524DC0E-961C-4C86-9556-3092D6622216}" destId="{9066E8EC-DCCA-4387-AC9A-3FDFE1D38033}" srcOrd="0" destOrd="0" presId="urn:microsoft.com/office/officeart/2018/2/layout/IconVerticalSolidList"/>
    <dgm:cxn modelId="{D950CB45-9FFE-42E5-8F05-3390B6F8828E}" srcId="{E352B88A-09AF-4CD2-91EC-BA4DDF070B13}" destId="{0042659D-1E18-4434-A6BE-B1DDC7C480E5}" srcOrd="0" destOrd="0" parTransId="{7C03C463-8686-4F35-852E-761ED99AA756}" sibTransId="{8FC6ECAF-CB0D-4A8E-BFC6-097D48DB58D5}"/>
    <dgm:cxn modelId="{A05EF070-80BF-4A65-A274-AEAF3E8A3574}" srcId="{E352B88A-09AF-4CD2-91EC-BA4DDF070B13}" destId="{7524DC0E-961C-4C86-9556-3092D6622216}" srcOrd="1" destOrd="0" parTransId="{93F73D3F-BA0A-43E1-A63B-1D2DAD18A0A3}" sibTransId="{D797EB0B-2248-49B6-A45E-58664FFC4C7C}"/>
    <dgm:cxn modelId="{8F5C6B71-E035-49A5-9160-42FCC354AAA3}" srcId="{E352B88A-09AF-4CD2-91EC-BA4DDF070B13}" destId="{574CAD7A-0700-476B-8BC4-5624A466DF0C}" srcOrd="4" destOrd="0" parTransId="{9E6680E2-99AC-4077-8764-2A969692ED72}" sibTransId="{F85EE492-1664-46A2-8D3F-6FE04CDC1C2B}"/>
    <dgm:cxn modelId="{104700B3-3096-4C4B-B024-81BA91970B4A}" type="presOf" srcId="{E352B88A-09AF-4CD2-91EC-BA4DDF070B13}" destId="{A6500C64-8BE9-435C-911D-A4FD4C4AE537}" srcOrd="0" destOrd="0" presId="urn:microsoft.com/office/officeart/2018/2/layout/IconVerticalSolidList"/>
    <dgm:cxn modelId="{B618EED9-F35D-4641-9453-07E6A935C741}" type="presOf" srcId="{0042659D-1E18-4434-A6BE-B1DDC7C480E5}" destId="{05F101FC-8CF8-4F26-81E7-C32D9B3F4737}" srcOrd="0" destOrd="0" presId="urn:microsoft.com/office/officeart/2018/2/layout/IconVerticalSolidList"/>
    <dgm:cxn modelId="{14F6D5EA-BA38-44A8-AE65-22E31C4EE6EB}" srcId="{E352B88A-09AF-4CD2-91EC-BA4DDF070B13}" destId="{0D5BB810-4CD5-43F9-9171-79B00E26ACA9}" srcOrd="3" destOrd="0" parTransId="{EEB39BB7-6DDD-432A-B339-3F95F057C0FF}" sibTransId="{0ED71EEE-F388-46A0-9312-2F40DD2408F1}"/>
    <dgm:cxn modelId="{733CD5F0-EA2C-419D-A793-D9AE634B1D14}" type="presOf" srcId="{0D5BB810-4CD5-43F9-9171-79B00E26ACA9}" destId="{394935CB-BFA7-4476-9BEE-6262306470A8}" srcOrd="0" destOrd="0" presId="urn:microsoft.com/office/officeart/2018/2/layout/IconVerticalSolidList"/>
    <dgm:cxn modelId="{DD9040ED-A7B2-4AE7-9592-5A0509A08F6A}" type="presParOf" srcId="{A6500C64-8BE9-435C-911D-A4FD4C4AE537}" destId="{CC34C88B-8386-44FB-9BBD-4FAF0170FF4D}" srcOrd="0" destOrd="0" presId="urn:microsoft.com/office/officeart/2018/2/layout/IconVerticalSolidList"/>
    <dgm:cxn modelId="{FFD40D13-794A-485D-A822-489D3B7817E6}" type="presParOf" srcId="{CC34C88B-8386-44FB-9BBD-4FAF0170FF4D}" destId="{32BAE5DE-1546-43D8-9F43-E8CEDEBCA1AF}" srcOrd="0" destOrd="0" presId="urn:microsoft.com/office/officeart/2018/2/layout/IconVerticalSolidList"/>
    <dgm:cxn modelId="{1C89EAF7-E2A7-4A15-BF91-81BA40288051}" type="presParOf" srcId="{CC34C88B-8386-44FB-9BBD-4FAF0170FF4D}" destId="{6D7C560C-3480-4339-835F-DC2110B64CE2}" srcOrd="1" destOrd="0" presId="urn:microsoft.com/office/officeart/2018/2/layout/IconVerticalSolidList"/>
    <dgm:cxn modelId="{61CA5EA1-3E16-494D-9BBC-B70EDA6B7E3E}" type="presParOf" srcId="{CC34C88B-8386-44FB-9BBD-4FAF0170FF4D}" destId="{8730A540-C26F-4359-9FDA-5F7B4B5902C8}" srcOrd="2" destOrd="0" presId="urn:microsoft.com/office/officeart/2018/2/layout/IconVerticalSolidList"/>
    <dgm:cxn modelId="{1FCC53C1-74C8-4A6B-BD44-A107179A9D9B}" type="presParOf" srcId="{CC34C88B-8386-44FB-9BBD-4FAF0170FF4D}" destId="{05F101FC-8CF8-4F26-81E7-C32D9B3F4737}" srcOrd="3" destOrd="0" presId="urn:microsoft.com/office/officeart/2018/2/layout/IconVerticalSolidList"/>
    <dgm:cxn modelId="{F9008619-B9CD-4DCB-A46B-BBC5B2937E92}" type="presParOf" srcId="{A6500C64-8BE9-435C-911D-A4FD4C4AE537}" destId="{A7649FB1-8D66-4DFB-9670-2AD1A5525483}" srcOrd="1" destOrd="0" presId="urn:microsoft.com/office/officeart/2018/2/layout/IconVerticalSolidList"/>
    <dgm:cxn modelId="{6894720D-5CBA-462A-8124-11C3C30370EF}" type="presParOf" srcId="{A6500C64-8BE9-435C-911D-A4FD4C4AE537}" destId="{F81FD65A-5716-41A8-939B-6086E2566116}" srcOrd="2" destOrd="0" presId="urn:microsoft.com/office/officeart/2018/2/layout/IconVerticalSolidList"/>
    <dgm:cxn modelId="{5A3833D6-DF7B-4224-9023-8257FCD66492}" type="presParOf" srcId="{F81FD65A-5716-41A8-939B-6086E2566116}" destId="{CB706AC9-63BC-49BA-821A-118D4CFD72A6}" srcOrd="0" destOrd="0" presId="urn:microsoft.com/office/officeart/2018/2/layout/IconVerticalSolidList"/>
    <dgm:cxn modelId="{AEFD30CA-7EF1-486E-8B2E-13AD978B02AA}" type="presParOf" srcId="{F81FD65A-5716-41A8-939B-6086E2566116}" destId="{7F9FCB81-C761-4C0D-BD85-6B496B1CDD7D}" srcOrd="1" destOrd="0" presId="urn:microsoft.com/office/officeart/2018/2/layout/IconVerticalSolidList"/>
    <dgm:cxn modelId="{780E96F3-EF77-420D-B6D7-FE7265EF0A0A}" type="presParOf" srcId="{F81FD65A-5716-41A8-939B-6086E2566116}" destId="{A5134C63-CF30-4530-AAC0-0043A516F99C}" srcOrd="2" destOrd="0" presId="urn:microsoft.com/office/officeart/2018/2/layout/IconVerticalSolidList"/>
    <dgm:cxn modelId="{8F4DC51B-4B48-486D-B386-3D11892ACA1A}" type="presParOf" srcId="{F81FD65A-5716-41A8-939B-6086E2566116}" destId="{9066E8EC-DCCA-4387-AC9A-3FDFE1D38033}" srcOrd="3" destOrd="0" presId="urn:microsoft.com/office/officeart/2018/2/layout/IconVerticalSolidList"/>
    <dgm:cxn modelId="{8347CEDC-8D78-4C61-89EF-15A951FC62DC}" type="presParOf" srcId="{A6500C64-8BE9-435C-911D-A4FD4C4AE537}" destId="{3B1F711D-DAB0-4375-BB0A-9CF8B97D1923}" srcOrd="3" destOrd="0" presId="urn:microsoft.com/office/officeart/2018/2/layout/IconVerticalSolidList"/>
    <dgm:cxn modelId="{DB6208DD-43B0-4B86-8EE5-FC457C0A95A6}" type="presParOf" srcId="{A6500C64-8BE9-435C-911D-A4FD4C4AE537}" destId="{13BF9BB8-576B-4144-B4BE-CF6A9A84D5E8}" srcOrd="4" destOrd="0" presId="urn:microsoft.com/office/officeart/2018/2/layout/IconVerticalSolidList"/>
    <dgm:cxn modelId="{86994528-9476-41EF-839A-556560617A02}" type="presParOf" srcId="{13BF9BB8-576B-4144-B4BE-CF6A9A84D5E8}" destId="{FDAFB6CB-2167-4EB9-B295-EA38FB4AA368}" srcOrd="0" destOrd="0" presId="urn:microsoft.com/office/officeart/2018/2/layout/IconVerticalSolidList"/>
    <dgm:cxn modelId="{B4C07B49-BD87-4432-9FF8-FB2DCF2EB318}" type="presParOf" srcId="{13BF9BB8-576B-4144-B4BE-CF6A9A84D5E8}" destId="{95E3ABFB-DDA3-49DD-BA64-986B120D6365}" srcOrd="1" destOrd="0" presId="urn:microsoft.com/office/officeart/2018/2/layout/IconVerticalSolidList"/>
    <dgm:cxn modelId="{A46F4AA9-E546-47AD-AB62-EB28FE7D0F84}" type="presParOf" srcId="{13BF9BB8-576B-4144-B4BE-CF6A9A84D5E8}" destId="{04AC1C2E-74B4-42D6-B65C-0D056F892663}" srcOrd="2" destOrd="0" presId="urn:microsoft.com/office/officeart/2018/2/layout/IconVerticalSolidList"/>
    <dgm:cxn modelId="{D40DD41C-47C6-41E6-8688-63E77967CD22}" type="presParOf" srcId="{13BF9BB8-576B-4144-B4BE-CF6A9A84D5E8}" destId="{877C8AFD-0EAD-4843-A47D-1C9F1903B4B6}" srcOrd="3" destOrd="0" presId="urn:microsoft.com/office/officeart/2018/2/layout/IconVerticalSolidList"/>
    <dgm:cxn modelId="{968D400E-8C65-4EC9-A299-7574C576058B}" type="presParOf" srcId="{A6500C64-8BE9-435C-911D-A4FD4C4AE537}" destId="{E15D699A-8D08-4975-A194-90396695F8BF}" srcOrd="5" destOrd="0" presId="urn:microsoft.com/office/officeart/2018/2/layout/IconVerticalSolidList"/>
    <dgm:cxn modelId="{60181055-12D8-45C2-B0BC-999980D84E7B}" type="presParOf" srcId="{A6500C64-8BE9-435C-911D-A4FD4C4AE537}" destId="{70984C03-1C5D-4345-9784-A0B420DF9A50}" srcOrd="6" destOrd="0" presId="urn:microsoft.com/office/officeart/2018/2/layout/IconVerticalSolidList"/>
    <dgm:cxn modelId="{B0529014-3C8E-4EC0-BF53-2FC0556530A3}" type="presParOf" srcId="{70984C03-1C5D-4345-9784-A0B420DF9A50}" destId="{EF58AE00-9D08-4EF8-BD36-F65E14F22AF0}" srcOrd="0" destOrd="0" presId="urn:microsoft.com/office/officeart/2018/2/layout/IconVerticalSolidList"/>
    <dgm:cxn modelId="{797740D3-7E5F-4461-8335-FC2735AB706C}" type="presParOf" srcId="{70984C03-1C5D-4345-9784-A0B420DF9A50}" destId="{7D0751D2-BC38-4419-BDDB-41D8CBE32007}" srcOrd="1" destOrd="0" presId="urn:microsoft.com/office/officeart/2018/2/layout/IconVerticalSolidList"/>
    <dgm:cxn modelId="{3088582E-D616-485C-8295-B1B851EC4616}" type="presParOf" srcId="{70984C03-1C5D-4345-9784-A0B420DF9A50}" destId="{82364C03-6BC5-4D25-B41B-FC0755999C93}" srcOrd="2" destOrd="0" presId="urn:microsoft.com/office/officeart/2018/2/layout/IconVerticalSolidList"/>
    <dgm:cxn modelId="{AE2A293D-248B-4DA4-8746-18538F7AF7E1}" type="presParOf" srcId="{70984C03-1C5D-4345-9784-A0B420DF9A50}" destId="{394935CB-BFA7-4476-9BEE-6262306470A8}" srcOrd="3" destOrd="0" presId="urn:microsoft.com/office/officeart/2018/2/layout/IconVerticalSolidList"/>
    <dgm:cxn modelId="{850A8162-A3EB-4E2B-8B41-F5CF1DF2F14C}" type="presParOf" srcId="{A6500C64-8BE9-435C-911D-A4FD4C4AE537}" destId="{10D64EE9-EF03-4B43-93C7-281B526FCBA6}" srcOrd="7" destOrd="0" presId="urn:microsoft.com/office/officeart/2018/2/layout/IconVerticalSolidList"/>
    <dgm:cxn modelId="{C126ED8F-711B-4F9A-A378-3FD72D51B255}" type="presParOf" srcId="{A6500C64-8BE9-435C-911D-A4FD4C4AE537}" destId="{33499CAF-9B77-481B-9150-7CAECE00FA34}" srcOrd="8" destOrd="0" presId="urn:microsoft.com/office/officeart/2018/2/layout/IconVerticalSolidList"/>
    <dgm:cxn modelId="{B7B2BE4B-34CE-4A29-A49C-1D4AB67F13EF}" type="presParOf" srcId="{33499CAF-9B77-481B-9150-7CAECE00FA34}" destId="{12AF7A4C-51B3-455D-A4E8-F09FB6CD996F}" srcOrd="0" destOrd="0" presId="urn:microsoft.com/office/officeart/2018/2/layout/IconVerticalSolidList"/>
    <dgm:cxn modelId="{46CE349D-3C36-4284-B7BB-2F32F30CF972}" type="presParOf" srcId="{33499CAF-9B77-481B-9150-7CAECE00FA34}" destId="{ECB11332-25A5-4A2C-8F23-17B22DD79404}" srcOrd="1" destOrd="0" presId="urn:microsoft.com/office/officeart/2018/2/layout/IconVerticalSolidList"/>
    <dgm:cxn modelId="{12EC18BB-5996-44E5-BE60-817AD852AA5D}" type="presParOf" srcId="{33499CAF-9B77-481B-9150-7CAECE00FA34}" destId="{F7E9C7F0-55BD-4601-AFC0-73E932AA96C7}" srcOrd="2" destOrd="0" presId="urn:microsoft.com/office/officeart/2018/2/layout/IconVerticalSolidList"/>
    <dgm:cxn modelId="{42553772-DF4F-43C4-8E7E-7F1EBF1B7C9C}" type="presParOf" srcId="{33499CAF-9B77-481B-9150-7CAECE00FA34}" destId="{3F807FC8-D175-44A2-8CB4-8E6496BB12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D7E419-6491-4423-8192-FF181506FB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2813EA-8BD3-4C2B-9729-C819AAF8AA08}">
      <dgm:prSet/>
      <dgm:spPr/>
      <dgm:t>
        <a:bodyPr/>
        <a:lstStyle/>
        <a:p>
          <a:r>
            <a:rPr lang="en-US" dirty="0"/>
            <a:t>Compliance</a:t>
          </a:r>
        </a:p>
      </dgm:t>
    </dgm:pt>
    <dgm:pt modelId="{9D741A09-4369-4411-BAAA-54CB7B587688}" type="parTrans" cxnId="{569C9998-C4DA-4E82-8E97-17D700C1CF13}">
      <dgm:prSet/>
      <dgm:spPr/>
      <dgm:t>
        <a:bodyPr/>
        <a:lstStyle/>
        <a:p>
          <a:endParaRPr lang="en-US"/>
        </a:p>
      </dgm:t>
    </dgm:pt>
    <dgm:pt modelId="{5212D702-6F5A-4CC6-8A19-181E423679EB}" type="sibTrans" cxnId="{569C9998-C4DA-4E82-8E97-17D700C1CF13}">
      <dgm:prSet/>
      <dgm:spPr/>
      <dgm:t>
        <a:bodyPr/>
        <a:lstStyle/>
        <a:p>
          <a:endParaRPr lang="en-US"/>
        </a:p>
      </dgm:t>
    </dgm:pt>
    <dgm:pt modelId="{64885B32-111C-49DD-8E14-2BDF5B630FAF}">
      <dgm:prSet/>
      <dgm:spPr/>
      <dgm:t>
        <a:bodyPr/>
        <a:lstStyle/>
        <a:p>
          <a:r>
            <a:rPr lang="en-US" dirty="0"/>
            <a:t>HIPAA</a:t>
          </a:r>
        </a:p>
      </dgm:t>
    </dgm:pt>
    <dgm:pt modelId="{3B435D4E-5DA8-4D29-BBBA-626492CE0945}" type="parTrans" cxnId="{3C9A4DC3-A81E-457C-9B2D-5D78E5256593}">
      <dgm:prSet/>
      <dgm:spPr/>
      <dgm:t>
        <a:bodyPr/>
        <a:lstStyle/>
        <a:p>
          <a:endParaRPr lang="en-US"/>
        </a:p>
      </dgm:t>
    </dgm:pt>
    <dgm:pt modelId="{D046337C-149A-47AB-BCB4-8E9AA62487B7}" type="sibTrans" cxnId="{3C9A4DC3-A81E-457C-9B2D-5D78E5256593}">
      <dgm:prSet/>
      <dgm:spPr/>
      <dgm:t>
        <a:bodyPr/>
        <a:lstStyle/>
        <a:p>
          <a:endParaRPr lang="en-US"/>
        </a:p>
      </dgm:t>
    </dgm:pt>
    <dgm:pt modelId="{F3559935-1821-4B01-9B23-5F791FF2DBD7}">
      <dgm:prSet/>
      <dgm:spPr/>
      <dgm:t>
        <a:bodyPr/>
        <a:lstStyle/>
        <a:p>
          <a:r>
            <a:rPr lang="en-US" dirty="0"/>
            <a:t>PCI</a:t>
          </a:r>
        </a:p>
      </dgm:t>
    </dgm:pt>
    <dgm:pt modelId="{F500A21B-1532-4BB6-8C02-1D725B124652}" type="parTrans" cxnId="{F31BACBC-387B-4DE8-8CF4-FA4380EB0B12}">
      <dgm:prSet/>
      <dgm:spPr/>
      <dgm:t>
        <a:bodyPr/>
        <a:lstStyle/>
        <a:p>
          <a:endParaRPr lang="en-US"/>
        </a:p>
      </dgm:t>
    </dgm:pt>
    <dgm:pt modelId="{A8FDA1D2-1FDE-4440-98D3-94EB0BD76D98}" type="sibTrans" cxnId="{F31BACBC-387B-4DE8-8CF4-FA4380EB0B12}">
      <dgm:prSet/>
      <dgm:spPr/>
      <dgm:t>
        <a:bodyPr/>
        <a:lstStyle/>
        <a:p>
          <a:endParaRPr lang="en-US"/>
        </a:p>
      </dgm:t>
    </dgm:pt>
    <dgm:pt modelId="{6B76BD4F-8CB7-46D9-9337-F44FCB592FB9}">
      <dgm:prSet/>
      <dgm:spPr/>
      <dgm:t>
        <a:bodyPr/>
        <a:lstStyle/>
        <a:p>
          <a:r>
            <a:rPr lang="en-US" dirty="0"/>
            <a:t>SOX</a:t>
          </a:r>
        </a:p>
      </dgm:t>
    </dgm:pt>
    <dgm:pt modelId="{7F1D6D36-6249-4B3D-8E91-1D59489B032B}" type="parTrans" cxnId="{D77F4BC1-1E45-4A8E-A8F0-AAD494A0115C}">
      <dgm:prSet/>
      <dgm:spPr/>
      <dgm:t>
        <a:bodyPr/>
        <a:lstStyle/>
        <a:p>
          <a:endParaRPr lang="en-US"/>
        </a:p>
      </dgm:t>
    </dgm:pt>
    <dgm:pt modelId="{586B5A5C-9EAA-49F1-A9BC-166055437B26}" type="sibTrans" cxnId="{D77F4BC1-1E45-4A8E-A8F0-AAD494A0115C}">
      <dgm:prSet/>
      <dgm:spPr/>
      <dgm:t>
        <a:bodyPr/>
        <a:lstStyle/>
        <a:p>
          <a:endParaRPr lang="en-US"/>
        </a:p>
      </dgm:t>
    </dgm:pt>
    <dgm:pt modelId="{D5F74DBF-FFE7-43EE-A6F7-5B779C2EC39D}">
      <dgm:prSet/>
      <dgm:spPr/>
      <dgm:t>
        <a:bodyPr/>
        <a:lstStyle/>
        <a:p>
          <a:r>
            <a:rPr lang="en-US" dirty="0"/>
            <a:t>Control</a:t>
          </a:r>
        </a:p>
      </dgm:t>
    </dgm:pt>
    <dgm:pt modelId="{D5A661E2-3F0C-4013-B3DB-C1E8C021768E}" type="parTrans" cxnId="{B7639E53-E42F-4D0E-8F22-87D29AE9B35B}">
      <dgm:prSet/>
      <dgm:spPr/>
      <dgm:t>
        <a:bodyPr/>
        <a:lstStyle/>
        <a:p>
          <a:endParaRPr lang="en-US"/>
        </a:p>
      </dgm:t>
    </dgm:pt>
    <dgm:pt modelId="{44C09B12-3F4E-4B0A-BDD2-EAA8116E9598}" type="sibTrans" cxnId="{B7639E53-E42F-4D0E-8F22-87D29AE9B35B}">
      <dgm:prSet/>
      <dgm:spPr/>
      <dgm:t>
        <a:bodyPr/>
        <a:lstStyle/>
        <a:p>
          <a:endParaRPr lang="en-US"/>
        </a:p>
      </dgm:t>
    </dgm:pt>
    <dgm:pt modelId="{3CD471D2-89AE-47F7-84C8-54732BCC6DAB}">
      <dgm:prSet/>
      <dgm:spPr/>
      <dgm:t>
        <a:bodyPr/>
        <a:lstStyle/>
        <a:p>
          <a:r>
            <a:rPr lang="en-US" dirty="0"/>
            <a:t>Do you know where your data is?</a:t>
          </a:r>
        </a:p>
      </dgm:t>
    </dgm:pt>
    <dgm:pt modelId="{A0579A44-E16A-4A5F-B77B-7323D359688E}" type="parTrans" cxnId="{29E55728-507C-468E-89CF-613E6960F701}">
      <dgm:prSet/>
      <dgm:spPr/>
      <dgm:t>
        <a:bodyPr/>
        <a:lstStyle/>
        <a:p>
          <a:endParaRPr lang="en-US"/>
        </a:p>
      </dgm:t>
    </dgm:pt>
    <dgm:pt modelId="{D458D96F-3360-4FE0-BC47-467F149918F2}" type="sibTrans" cxnId="{29E55728-507C-468E-89CF-613E6960F701}">
      <dgm:prSet/>
      <dgm:spPr/>
      <dgm:t>
        <a:bodyPr/>
        <a:lstStyle/>
        <a:p>
          <a:endParaRPr lang="en-US"/>
        </a:p>
      </dgm:t>
    </dgm:pt>
    <dgm:pt modelId="{5A0CF19F-AE59-4D8E-86CF-FDE315CDF0D7}">
      <dgm:prSet/>
      <dgm:spPr/>
      <dgm:t>
        <a:bodyPr/>
        <a:lstStyle/>
        <a:p>
          <a:r>
            <a:rPr lang="en-US" dirty="0"/>
            <a:t>Cost</a:t>
          </a:r>
        </a:p>
      </dgm:t>
    </dgm:pt>
    <dgm:pt modelId="{16C2E64F-B8CA-4C4D-BD85-A39F33C9BF70}" type="parTrans" cxnId="{319E480C-52BA-4D09-A657-B4C642EF484E}">
      <dgm:prSet/>
      <dgm:spPr/>
      <dgm:t>
        <a:bodyPr/>
        <a:lstStyle/>
        <a:p>
          <a:endParaRPr lang="en-US"/>
        </a:p>
      </dgm:t>
    </dgm:pt>
    <dgm:pt modelId="{EC31E8EB-6CC2-4C05-8FAB-CA0A35642F3C}" type="sibTrans" cxnId="{319E480C-52BA-4D09-A657-B4C642EF484E}">
      <dgm:prSet/>
      <dgm:spPr/>
      <dgm:t>
        <a:bodyPr/>
        <a:lstStyle/>
        <a:p>
          <a:endParaRPr lang="en-US"/>
        </a:p>
      </dgm:t>
    </dgm:pt>
    <dgm:pt modelId="{7FA3C09A-F5EC-4A15-8CC3-1C1C35547CA2}">
      <dgm:prSet/>
      <dgm:spPr/>
      <dgm:t>
        <a:bodyPr/>
        <a:lstStyle/>
        <a:p>
          <a:r>
            <a:rPr lang="en-US" dirty="0"/>
            <a:t>Multiple Clouds</a:t>
          </a:r>
        </a:p>
      </dgm:t>
    </dgm:pt>
    <dgm:pt modelId="{1A4DB795-D8FB-4609-BAFB-2CE41A4667AF}" type="parTrans" cxnId="{F2CD40A2-C352-46B4-94E9-0D27BE3982AC}">
      <dgm:prSet/>
      <dgm:spPr/>
      <dgm:t>
        <a:bodyPr/>
        <a:lstStyle/>
        <a:p>
          <a:endParaRPr lang="en-US"/>
        </a:p>
      </dgm:t>
    </dgm:pt>
    <dgm:pt modelId="{80FBD417-6A86-4744-B804-70A4E6EF7027}" type="sibTrans" cxnId="{F2CD40A2-C352-46B4-94E9-0D27BE3982AC}">
      <dgm:prSet/>
      <dgm:spPr/>
      <dgm:t>
        <a:bodyPr/>
        <a:lstStyle/>
        <a:p>
          <a:endParaRPr lang="en-US"/>
        </a:p>
      </dgm:t>
    </dgm:pt>
    <dgm:pt modelId="{24209C49-A8C3-4A3B-80BB-D595A5D95544}">
      <dgm:prSet/>
      <dgm:spPr/>
      <dgm:t>
        <a:bodyPr/>
        <a:lstStyle/>
        <a:p>
          <a:r>
            <a:rPr lang="en-US" dirty="0"/>
            <a:t>Access</a:t>
          </a:r>
        </a:p>
      </dgm:t>
    </dgm:pt>
    <dgm:pt modelId="{D749D412-7762-4DC3-8E13-BCE8C5ACD70A}" type="parTrans" cxnId="{F772390D-BBAC-49A2-910F-CEBD818196C9}">
      <dgm:prSet/>
      <dgm:spPr/>
      <dgm:t>
        <a:bodyPr/>
        <a:lstStyle/>
        <a:p>
          <a:endParaRPr lang="en-US"/>
        </a:p>
      </dgm:t>
    </dgm:pt>
    <dgm:pt modelId="{DEDBA896-7B49-4435-A4A8-01252F622B69}" type="sibTrans" cxnId="{F772390D-BBAC-49A2-910F-CEBD818196C9}">
      <dgm:prSet/>
      <dgm:spPr/>
      <dgm:t>
        <a:bodyPr/>
        <a:lstStyle/>
        <a:p>
          <a:endParaRPr lang="en-US"/>
        </a:p>
      </dgm:t>
    </dgm:pt>
    <dgm:pt modelId="{B3F28BBC-0410-46A7-AE6D-735DDF86F861}">
      <dgm:prSet/>
      <dgm:spPr/>
      <dgm:t>
        <a:bodyPr/>
        <a:lstStyle/>
        <a:p>
          <a:r>
            <a:rPr lang="en-US" dirty="0"/>
            <a:t>Resources</a:t>
          </a:r>
        </a:p>
      </dgm:t>
    </dgm:pt>
    <dgm:pt modelId="{0B31A4AE-7831-4B2C-B810-6BF39D8A8B54}" type="parTrans" cxnId="{6EC3B7BE-4F73-4BD3-8F6F-3A3EE831162B}">
      <dgm:prSet/>
      <dgm:spPr/>
      <dgm:t>
        <a:bodyPr/>
        <a:lstStyle/>
        <a:p>
          <a:endParaRPr lang="en-US"/>
        </a:p>
      </dgm:t>
    </dgm:pt>
    <dgm:pt modelId="{04DCDB6D-415F-4877-8F28-50D4B278876D}" type="sibTrans" cxnId="{6EC3B7BE-4F73-4BD3-8F6F-3A3EE831162B}">
      <dgm:prSet/>
      <dgm:spPr/>
      <dgm:t>
        <a:bodyPr/>
        <a:lstStyle/>
        <a:p>
          <a:endParaRPr lang="en-US"/>
        </a:p>
      </dgm:t>
    </dgm:pt>
    <dgm:pt modelId="{47E4AE27-C0BF-48DA-9E75-BF2A2C265BFD}" type="pres">
      <dgm:prSet presAssocID="{6ED7E419-6491-4423-8192-FF181506FBB9}" presName="root" presStyleCnt="0">
        <dgm:presLayoutVars>
          <dgm:dir/>
          <dgm:resizeHandles val="exact"/>
        </dgm:presLayoutVars>
      </dgm:prSet>
      <dgm:spPr/>
    </dgm:pt>
    <dgm:pt modelId="{BC7B2837-7849-43D0-9675-16E3FDF5AF76}" type="pres">
      <dgm:prSet presAssocID="{2C2813EA-8BD3-4C2B-9729-C819AAF8AA08}" presName="compNode" presStyleCnt="0"/>
      <dgm:spPr/>
    </dgm:pt>
    <dgm:pt modelId="{F69EA09C-6FCF-416F-92A3-26F22A8D7AC9}" type="pres">
      <dgm:prSet presAssocID="{2C2813EA-8BD3-4C2B-9729-C819AAF8AA08}" presName="bgRect" presStyleLbl="bgShp" presStyleIdx="0" presStyleCnt="2"/>
      <dgm:spPr/>
    </dgm:pt>
    <dgm:pt modelId="{AF1F8D65-D6C2-4523-86BB-042BFE937C03}" type="pres">
      <dgm:prSet presAssocID="{2C2813EA-8BD3-4C2B-9729-C819AAF8AA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561C218-42B4-4888-9EB1-B7F1D5910486}" type="pres">
      <dgm:prSet presAssocID="{2C2813EA-8BD3-4C2B-9729-C819AAF8AA08}" presName="spaceRect" presStyleCnt="0"/>
      <dgm:spPr/>
    </dgm:pt>
    <dgm:pt modelId="{196BA2A3-6F8F-40DC-AD58-CC03CE6ED5B0}" type="pres">
      <dgm:prSet presAssocID="{2C2813EA-8BD3-4C2B-9729-C819AAF8AA08}" presName="parTx" presStyleLbl="revTx" presStyleIdx="0" presStyleCnt="4">
        <dgm:presLayoutVars>
          <dgm:chMax val="0"/>
          <dgm:chPref val="0"/>
        </dgm:presLayoutVars>
      </dgm:prSet>
      <dgm:spPr/>
    </dgm:pt>
    <dgm:pt modelId="{A51ACE19-0A92-4043-B451-2DE680E67E2D}" type="pres">
      <dgm:prSet presAssocID="{2C2813EA-8BD3-4C2B-9729-C819AAF8AA08}" presName="desTx" presStyleLbl="revTx" presStyleIdx="1" presStyleCnt="4">
        <dgm:presLayoutVars/>
      </dgm:prSet>
      <dgm:spPr/>
    </dgm:pt>
    <dgm:pt modelId="{81289DB9-2795-4225-A5E5-DADC12A4E5AE}" type="pres">
      <dgm:prSet presAssocID="{5212D702-6F5A-4CC6-8A19-181E423679EB}" presName="sibTrans" presStyleCnt="0"/>
      <dgm:spPr/>
    </dgm:pt>
    <dgm:pt modelId="{2BE4E798-A018-45EC-8ADF-83CFC9DB3AFB}" type="pres">
      <dgm:prSet presAssocID="{D5F74DBF-FFE7-43EE-A6F7-5B779C2EC39D}" presName="compNode" presStyleCnt="0"/>
      <dgm:spPr/>
    </dgm:pt>
    <dgm:pt modelId="{2137AD2D-6FF4-47B0-B941-A68A5D1AC325}" type="pres">
      <dgm:prSet presAssocID="{D5F74DBF-FFE7-43EE-A6F7-5B779C2EC39D}" presName="bgRect" presStyleLbl="bgShp" presStyleIdx="1" presStyleCnt="2"/>
      <dgm:spPr/>
    </dgm:pt>
    <dgm:pt modelId="{61876739-3A19-4548-BBD3-08E1327733F9}" type="pres">
      <dgm:prSet presAssocID="{D5F74DBF-FFE7-43EE-A6F7-5B779C2EC39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CC4251A-0949-484C-8C9C-03CAF9D33C5A}" type="pres">
      <dgm:prSet presAssocID="{D5F74DBF-FFE7-43EE-A6F7-5B779C2EC39D}" presName="spaceRect" presStyleCnt="0"/>
      <dgm:spPr/>
    </dgm:pt>
    <dgm:pt modelId="{EBBB7D6B-BB31-4318-8EF7-F098FA348AC5}" type="pres">
      <dgm:prSet presAssocID="{D5F74DBF-FFE7-43EE-A6F7-5B779C2EC39D}" presName="parTx" presStyleLbl="revTx" presStyleIdx="2" presStyleCnt="4">
        <dgm:presLayoutVars>
          <dgm:chMax val="0"/>
          <dgm:chPref val="0"/>
        </dgm:presLayoutVars>
      </dgm:prSet>
      <dgm:spPr/>
    </dgm:pt>
    <dgm:pt modelId="{56061218-FCEF-4DA0-A939-E6254370BBF8}" type="pres">
      <dgm:prSet presAssocID="{D5F74DBF-FFE7-43EE-A6F7-5B779C2EC39D}" presName="desTx" presStyleLbl="revTx" presStyleIdx="3" presStyleCnt="4">
        <dgm:presLayoutVars/>
      </dgm:prSet>
      <dgm:spPr/>
    </dgm:pt>
  </dgm:ptLst>
  <dgm:cxnLst>
    <dgm:cxn modelId="{319E480C-52BA-4D09-A657-B4C642EF484E}" srcId="{D5F74DBF-FFE7-43EE-A6F7-5B779C2EC39D}" destId="{5A0CF19F-AE59-4D8E-86CF-FDE315CDF0D7}" srcOrd="1" destOrd="0" parTransId="{16C2E64F-B8CA-4C4D-BD85-A39F33C9BF70}" sibTransId="{EC31E8EB-6CC2-4C05-8FAB-CA0A35642F3C}"/>
    <dgm:cxn modelId="{F772390D-BBAC-49A2-910F-CEBD818196C9}" srcId="{D5F74DBF-FFE7-43EE-A6F7-5B779C2EC39D}" destId="{24209C49-A8C3-4A3B-80BB-D595A5D95544}" srcOrd="3" destOrd="0" parTransId="{D749D412-7762-4DC3-8E13-BCE8C5ACD70A}" sibTransId="{DEDBA896-7B49-4435-A4A8-01252F622B69}"/>
    <dgm:cxn modelId="{0E85F318-9C34-400F-B0EB-9FBFB54ABB49}" type="presOf" srcId="{24209C49-A8C3-4A3B-80BB-D595A5D95544}" destId="{56061218-FCEF-4DA0-A939-E6254370BBF8}" srcOrd="0" destOrd="3" presId="urn:microsoft.com/office/officeart/2018/2/layout/IconVerticalSolidList"/>
    <dgm:cxn modelId="{29E55728-507C-468E-89CF-613E6960F701}" srcId="{D5F74DBF-FFE7-43EE-A6F7-5B779C2EC39D}" destId="{3CD471D2-89AE-47F7-84C8-54732BCC6DAB}" srcOrd="0" destOrd="0" parTransId="{A0579A44-E16A-4A5F-B77B-7323D359688E}" sibTransId="{D458D96F-3360-4FE0-BC47-467F149918F2}"/>
    <dgm:cxn modelId="{3DA76D43-CA74-440B-9F79-CF44D58A8E0A}" type="presOf" srcId="{D5F74DBF-FFE7-43EE-A6F7-5B779C2EC39D}" destId="{EBBB7D6B-BB31-4318-8EF7-F098FA348AC5}" srcOrd="0" destOrd="0" presId="urn:microsoft.com/office/officeart/2018/2/layout/IconVerticalSolidList"/>
    <dgm:cxn modelId="{0848DB63-4D14-4374-BB45-A8ED6CBF6AA8}" type="presOf" srcId="{6B76BD4F-8CB7-46D9-9337-F44FCB592FB9}" destId="{A51ACE19-0A92-4043-B451-2DE680E67E2D}" srcOrd="0" destOrd="2" presId="urn:microsoft.com/office/officeart/2018/2/layout/IconVerticalSolidList"/>
    <dgm:cxn modelId="{B7639E53-E42F-4D0E-8F22-87D29AE9B35B}" srcId="{6ED7E419-6491-4423-8192-FF181506FBB9}" destId="{D5F74DBF-FFE7-43EE-A6F7-5B779C2EC39D}" srcOrd="1" destOrd="0" parTransId="{D5A661E2-3F0C-4013-B3DB-C1E8C021768E}" sibTransId="{44C09B12-3F4E-4B0A-BDD2-EAA8116E9598}"/>
    <dgm:cxn modelId="{D6BC3174-48D9-4AAD-8BDF-BD5691C5E791}" type="presOf" srcId="{3CD471D2-89AE-47F7-84C8-54732BCC6DAB}" destId="{56061218-FCEF-4DA0-A939-E6254370BBF8}" srcOrd="0" destOrd="0" presId="urn:microsoft.com/office/officeart/2018/2/layout/IconVerticalSolidList"/>
    <dgm:cxn modelId="{74548882-45A6-4504-B05D-4870167BD5DF}" type="presOf" srcId="{B3F28BBC-0410-46A7-AE6D-735DDF86F861}" destId="{56061218-FCEF-4DA0-A939-E6254370BBF8}" srcOrd="0" destOrd="4" presId="urn:microsoft.com/office/officeart/2018/2/layout/IconVerticalSolidList"/>
    <dgm:cxn modelId="{2D56C98A-9497-47B8-A83D-89378E5598A8}" type="presOf" srcId="{F3559935-1821-4B01-9B23-5F791FF2DBD7}" destId="{A51ACE19-0A92-4043-B451-2DE680E67E2D}" srcOrd="0" destOrd="1" presId="urn:microsoft.com/office/officeart/2018/2/layout/IconVerticalSolidList"/>
    <dgm:cxn modelId="{C9CB3697-7895-4277-9465-BA69B96F889D}" type="presOf" srcId="{2C2813EA-8BD3-4C2B-9729-C819AAF8AA08}" destId="{196BA2A3-6F8F-40DC-AD58-CC03CE6ED5B0}" srcOrd="0" destOrd="0" presId="urn:microsoft.com/office/officeart/2018/2/layout/IconVerticalSolidList"/>
    <dgm:cxn modelId="{569C9998-C4DA-4E82-8E97-17D700C1CF13}" srcId="{6ED7E419-6491-4423-8192-FF181506FBB9}" destId="{2C2813EA-8BD3-4C2B-9729-C819AAF8AA08}" srcOrd="0" destOrd="0" parTransId="{9D741A09-4369-4411-BAAA-54CB7B587688}" sibTransId="{5212D702-6F5A-4CC6-8A19-181E423679EB}"/>
    <dgm:cxn modelId="{F2CD40A2-C352-46B4-94E9-0D27BE3982AC}" srcId="{D5F74DBF-FFE7-43EE-A6F7-5B779C2EC39D}" destId="{7FA3C09A-F5EC-4A15-8CC3-1C1C35547CA2}" srcOrd="2" destOrd="0" parTransId="{1A4DB795-D8FB-4609-BAFB-2CE41A4667AF}" sibTransId="{80FBD417-6A86-4744-B804-70A4E6EF7027}"/>
    <dgm:cxn modelId="{DA4B52A2-D0F2-4A26-A1FE-8D0BBD4125CA}" type="presOf" srcId="{64885B32-111C-49DD-8E14-2BDF5B630FAF}" destId="{A51ACE19-0A92-4043-B451-2DE680E67E2D}" srcOrd="0" destOrd="0" presId="urn:microsoft.com/office/officeart/2018/2/layout/IconVerticalSolidList"/>
    <dgm:cxn modelId="{C96537B7-8684-4F84-82AB-26B2603BB2F0}" type="presOf" srcId="{6ED7E419-6491-4423-8192-FF181506FBB9}" destId="{47E4AE27-C0BF-48DA-9E75-BF2A2C265BFD}" srcOrd="0" destOrd="0" presId="urn:microsoft.com/office/officeart/2018/2/layout/IconVerticalSolidList"/>
    <dgm:cxn modelId="{F31BACBC-387B-4DE8-8CF4-FA4380EB0B12}" srcId="{2C2813EA-8BD3-4C2B-9729-C819AAF8AA08}" destId="{F3559935-1821-4B01-9B23-5F791FF2DBD7}" srcOrd="1" destOrd="0" parTransId="{F500A21B-1532-4BB6-8C02-1D725B124652}" sibTransId="{A8FDA1D2-1FDE-4440-98D3-94EB0BD76D98}"/>
    <dgm:cxn modelId="{6EC3B7BE-4F73-4BD3-8F6F-3A3EE831162B}" srcId="{D5F74DBF-FFE7-43EE-A6F7-5B779C2EC39D}" destId="{B3F28BBC-0410-46A7-AE6D-735DDF86F861}" srcOrd="4" destOrd="0" parTransId="{0B31A4AE-7831-4B2C-B810-6BF39D8A8B54}" sibTransId="{04DCDB6D-415F-4877-8F28-50D4B278876D}"/>
    <dgm:cxn modelId="{D77F4BC1-1E45-4A8E-A8F0-AAD494A0115C}" srcId="{2C2813EA-8BD3-4C2B-9729-C819AAF8AA08}" destId="{6B76BD4F-8CB7-46D9-9337-F44FCB592FB9}" srcOrd="2" destOrd="0" parTransId="{7F1D6D36-6249-4B3D-8E91-1D59489B032B}" sibTransId="{586B5A5C-9EAA-49F1-A9BC-166055437B26}"/>
    <dgm:cxn modelId="{3C9A4DC3-A81E-457C-9B2D-5D78E5256593}" srcId="{2C2813EA-8BD3-4C2B-9729-C819AAF8AA08}" destId="{64885B32-111C-49DD-8E14-2BDF5B630FAF}" srcOrd="0" destOrd="0" parTransId="{3B435D4E-5DA8-4D29-BBBA-626492CE0945}" sibTransId="{D046337C-149A-47AB-BCB4-8E9AA62487B7}"/>
    <dgm:cxn modelId="{84E4F2D0-506A-4DC9-BEB1-CBEF45C731BA}" type="presOf" srcId="{7FA3C09A-F5EC-4A15-8CC3-1C1C35547CA2}" destId="{56061218-FCEF-4DA0-A939-E6254370BBF8}" srcOrd="0" destOrd="2" presId="urn:microsoft.com/office/officeart/2018/2/layout/IconVerticalSolidList"/>
    <dgm:cxn modelId="{17A246FA-AED9-456D-8F05-00198EF46816}" type="presOf" srcId="{5A0CF19F-AE59-4D8E-86CF-FDE315CDF0D7}" destId="{56061218-FCEF-4DA0-A939-E6254370BBF8}" srcOrd="0" destOrd="1" presId="urn:microsoft.com/office/officeart/2018/2/layout/IconVerticalSolidList"/>
    <dgm:cxn modelId="{49E8EE5A-2203-4FE5-B03A-8A11DED85DD2}" type="presParOf" srcId="{47E4AE27-C0BF-48DA-9E75-BF2A2C265BFD}" destId="{BC7B2837-7849-43D0-9675-16E3FDF5AF76}" srcOrd="0" destOrd="0" presId="urn:microsoft.com/office/officeart/2018/2/layout/IconVerticalSolidList"/>
    <dgm:cxn modelId="{C2C1BB79-C60D-415B-9C7A-882D2148F9D9}" type="presParOf" srcId="{BC7B2837-7849-43D0-9675-16E3FDF5AF76}" destId="{F69EA09C-6FCF-416F-92A3-26F22A8D7AC9}" srcOrd="0" destOrd="0" presId="urn:microsoft.com/office/officeart/2018/2/layout/IconVerticalSolidList"/>
    <dgm:cxn modelId="{21BA5EF0-655A-43D6-A022-2F00BAC61BE9}" type="presParOf" srcId="{BC7B2837-7849-43D0-9675-16E3FDF5AF76}" destId="{AF1F8D65-D6C2-4523-86BB-042BFE937C03}" srcOrd="1" destOrd="0" presId="urn:microsoft.com/office/officeart/2018/2/layout/IconVerticalSolidList"/>
    <dgm:cxn modelId="{0E6A8BC1-C39E-4B1F-B049-E21957526270}" type="presParOf" srcId="{BC7B2837-7849-43D0-9675-16E3FDF5AF76}" destId="{2561C218-42B4-4888-9EB1-B7F1D5910486}" srcOrd="2" destOrd="0" presId="urn:microsoft.com/office/officeart/2018/2/layout/IconVerticalSolidList"/>
    <dgm:cxn modelId="{CAD109E6-282A-45C2-9D81-B785C3F166AB}" type="presParOf" srcId="{BC7B2837-7849-43D0-9675-16E3FDF5AF76}" destId="{196BA2A3-6F8F-40DC-AD58-CC03CE6ED5B0}" srcOrd="3" destOrd="0" presId="urn:microsoft.com/office/officeart/2018/2/layout/IconVerticalSolidList"/>
    <dgm:cxn modelId="{180E7017-9D07-45D5-9C6F-C48E9467ECBF}" type="presParOf" srcId="{BC7B2837-7849-43D0-9675-16E3FDF5AF76}" destId="{A51ACE19-0A92-4043-B451-2DE680E67E2D}" srcOrd="4" destOrd="0" presId="urn:microsoft.com/office/officeart/2018/2/layout/IconVerticalSolidList"/>
    <dgm:cxn modelId="{A0166DE9-23EC-46D8-942A-A5C660E9A2D3}" type="presParOf" srcId="{47E4AE27-C0BF-48DA-9E75-BF2A2C265BFD}" destId="{81289DB9-2795-4225-A5E5-DADC12A4E5AE}" srcOrd="1" destOrd="0" presId="urn:microsoft.com/office/officeart/2018/2/layout/IconVerticalSolidList"/>
    <dgm:cxn modelId="{53AA760B-AC46-497C-B5CE-446EC4EE91FA}" type="presParOf" srcId="{47E4AE27-C0BF-48DA-9E75-BF2A2C265BFD}" destId="{2BE4E798-A018-45EC-8ADF-83CFC9DB3AFB}" srcOrd="2" destOrd="0" presId="urn:microsoft.com/office/officeart/2018/2/layout/IconVerticalSolidList"/>
    <dgm:cxn modelId="{1705C12E-5E0C-4F45-A1E6-7862BA07D350}" type="presParOf" srcId="{2BE4E798-A018-45EC-8ADF-83CFC9DB3AFB}" destId="{2137AD2D-6FF4-47B0-B941-A68A5D1AC325}" srcOrd="0" destOrd="0" presId="urn:microsoft.com/office/officeart/2018/2/layout/IconVerticalSolidList"/>
    <dgm:cxn modelId="{B5E53BFE-02EA-4D9F-ABDA-C975435D246C}" type="presParOf" srcId="{2BE4E798-A018-45EC-8ADF-83CFC9DB3AFB}" destId="{61876739-3A19-4548-BBD3-08E1327733F9}" srcOrd="1" destOrd="0" presId="urn:microsoft.com/office/officeart/2018/2/layout/IconVerticalSolidList"/>
    <dgm:cxn modelId="{CF41BD09-DEDB-426E-8291-503B71923B4E}" type="presParOf" srcId="{2BE4E798-A018-45EC-8ADF-83CFC9DB3AFB}" destId="{7CC4251A-0949-484C-8C9C-03CAF9D33C5A}" srcOrd="2" destOrd="0" presId="urn:microsoft.com/office/officeart/2018/2/layout/IconVerticalSolidList"/>
    <dgm:cxn modelId="{7F4390A9-9DE0-4B1E-BD74-A98CC3A19A4B}" type="presParOf" srcId="{2BE4E798-A018-45EC-8ADF-83CFC9DB3AFB}" destId="{EBBB7D6B-BB31-4318-8EF7-F098FA348AC5}" srcOrd="3" destOrd="0" presId="urn:microsoft.com/office/officeart/2018/2/layout/IconVerticalSolidList"/>
    <dgm:cxn modelId="{6204AAB9-9CB5-4B45-BB92-F932120EC035}" type="presParOf" srcId="{2BE4E798-A018-45EC-8ADF-83CFC9DB3AFB}" destId="{56061218-FCEF-4DA0-A939-E6254370BBF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AE34AD-FDCA-47E3-BF3E-F85A605F02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695216AB-7C85-45A6-B7C3-0369CFABD6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Sometimes Physical location can be important</a:t>
          </a:r>
        </a:p>
      </dgm:t>
    </dgm:pt>
    <dgm:pt modelId="{AC53A933-BD8A-4CCE-A72D-A38CDA6D8524}" type="parTrans" cxnId="{3E7CD25F-9D25-4B8A-8ED7-C2BB8BFD080A}">
      <dgm:prSet/>
      <dgm:spPr/>
      <dgm:t>
        <a:bodyPr/>
        <a:lstStyle/>
        <a:p>
          <a:endParaRPr lang="en-US"/>
        </a:p>
      </dgm:t>
    </dgm:pt>
    <dgm:pt modelId="{B84A060D-C2C7-47AC-9BCE-6B95E0774EC5}" type="sibTrans" cxnId="{3E7CD25F-9D25-4B8A-8ED7-C2BB8BFD080A}">
      <dgm:prSet/>
      <dgm:spPr/>
      <dgm:t>
        <a:bodyPr/>
        <a:lstStyle/>
        <a:p>
          <a:endParaRPr lang="en-US"/>
        </a:p>
      </dgm:t>
    </dgm:pt>
    <dgm:pt modelId="{0B2DC26E-28AF-4C6F-8229-1AF63B77A4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Guards and Guns</a:t>
          </a:r>
        </a:p>
      </dgm:t>
    </dgm:pt>
    <dgm:pt modelId="{D500501C-8EC3-4D5A-8DDB-0DF1C1EFEB6E}" type="parTrans" cxnId="{6C1A7769-E830-45F7-A48B-E99ADBDAB533}">
      <dgm:prSet/>
      <dgm:spPr/>
      <dgm:t>
        <a:bodyPr/>
        <a:lstStyle/>
        <a:p>
          <a:endParaRPr lang="en-US"/>
        </a:p>
      </dgm:t>
    </dgm:pt>
    <dgm:pt modelId="{0973ADF1-5478-4570-97FC-4477BE214E18}" type="sibTrans" cxnId="{6C1A7769-E830-45F7-A48B-E99ADBDAB533}">
      <dgm:prSet/>
      <dgm:spPr/>
      <dgm:t>
        <a:bodyPr/>
        <a:lstStyle/>
        <a:p>
          <a:endParaRPr lang="en-US"/>
        </a:p>
      </dgm:t>
    </dgm:pt>
    <dgm:pt modelId="{D1F417E1-931E-41BC-91DF-358D8649FB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Network traffic</a:t>
          </a:r>
        </a:p>
      </dgm:t>
    </dgm:pt>
    <dgm:pt modelId="{B7CDAD96-16FF-4E43-83BA-8A7CE860B2B7}" type="parTrans" cxnId="{FBE1A164-1443-4EED-B6E3-185577CF515D}">
      <dgm:prSet/>
      <dgm:spPr/>
      <dgm:t>
        <a:bodyPr/>
        <a:lstStyle/>
        <a:p>
          <a:endParaRPr lang="en-US"/>
        </a:p>
      </dgm:t>
    </dgm:pt>
    <dgm:pt modelId="{2484B4B8-D284-4F74-9A0F-7D1ED15C3CAF}" type="sibTrans" cxnId="{FBE1A164-1443-4EED-B6E3-185577CF515D}">
      <dgm:prSet/>
      <dgm:spPr/>
      <dgm:t>
        <a:bodyPr/>
        <a:lstStyle/>
        <a:p>
          <a:endParaRPr lang="en-US"/>
        </a:p>
      </dgm:t>
    </dgm:pt>
    <dgm:pt modelId="{882BC634-651D-4B12-AF6B-76740170F4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Software as a Service will probably be remote</a:t>
          </a:r>
        </a:p>
      </dgm:t>
    </dgm:pt>
    <dgm:pt modelId="{43993476-1588-496D-9419-618480C5F929}" type="parTrans" cxnId="{4E623D43-25BA-453B-B1C8-2CB3103765F8}">
      <dgm:prSet/>
      <dgm:spPr/>
      <dgm:t>
        <a:bodyPr/>
        <a:lstStyle/>
        <a:p>
          <a:endParaRPr lang="en-US"/>
        </a:p>
      </dgm:t>
    </dgm:pt>
    <dgm:pt modelId="{FFAF399B-2E27-457D-BD6F-9F2E161ABBCF}" type="sibTrans" cxnId="{4E623D43-25BA-453B-B1C8-2CB3103765F8}">
      <dgm:prSet/>
      <dgm:spPr/>
      <dgm:t>
        <a:bodyPr/>
        <a:lstStyle/>
        <a:p>
          <a:endParaRPr lang="en-US"/>
        </a:p>
      </dgm:t>
    </dgm:pt>
    <dgm:pt modelId="{37C194A2-E6B9-4488-8F33-FA179BD1FCA1}" type="pres">
      <dgm:prSet presAssocID="{A7AE34AD-FDCA-47E3-BF3E-F85A605F026B}" presName="root" presStyleCnt="0">
        <dgm:presLayoutVars>
          <dgm:dir/>
          <dgm:resizeHandles val="exact"/>
        </dgm:presLayoutVars>
      </dgm:prSet>
      <dgm:spPr/>
    </dgm:pt>
    <dgm:pt modelId="{7A682614-DA5A-4DC8-9559-71E780FF4C1B}" type="pres">
      <dgm:prSet presAssocID="{695216AB-7C85-45A6-B7C3-0369CFABD684}" presName="compNode" presStyleCnt="0"/>
      <dgm:spPr/>
    </dgm:pt>
    <dgm:pt modelId="{9CEC7070-89CC-40C9-ACFE-318CC8AC9C78}" type="pres">
      <dgm:prSet presAssocID="{695216AB-7C85-45A6-B7C3-0369CFABD684}" presName="bgRect" presStyleLbl="bgShp" presStyleIdx="0" presStyleCnt="2"/>
      <dgm:spPr/>
    </dgm:pt>
    <dgm:pt modelId="{2940CCE4-2489-498A-B5BE-F20D3C142F11}" type="pres">
      <dgm:prSet presAssocID="{695216AB-7C85-45A6-B7C3-0369CFABD68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087B223F-82F0-4F45-9D55-34C651B24114}" type="pres">
      <dgm:prSet presAssocID="{695216AB-7C85-45A6-B7C3-0369CFABD684}" presName="spaceRect" presStyleCnt="0"/>
      <dgm:spPr/>
    </dgm:pt>
    <dgm:pt modelId="{61AE2A46-3CB7-4E2F-91BE-2AD3C65DBF89}" type="pres">
      <dgm:prSet presAssocID="{695216AB-7C85-45A6-B7C3-0369CFABD684}" presName="parTx" presStyleLbl="revTx" presStyleIdx="0" presStyleCnt="3">
        <dgm:presLayoutVars>
          <dgm:chMax val="0"/>
          <dgm:chPref val="0"/>
        </dgm:presLayoutVars>
      </dgm:prSet>
      <dgm:spPr/>
    </dgm:pt>
    <dgm:pt modelId="{79B91B33-0438-4603-AB2D-50F6F88CF2F9}" type="pres">
      <dgm:prSet presAssocID="{695216AB-7C85-45A6-B7C3-0369CFABD684}" presName="desTx" presStyleLbl="revTx" presStyleIdx="1" presStyleCnt="3">
        <dgm:presLayoutVars/>
      </dgm:prSet>
      <dgm:spPr/>
    </dgm:pt>
    <dgm:pt modelId="{AD49B311-EE99-4CE3-8A80-5B9E84CED6A8}" type="pres">
      <dgm:prSet presAssocID="{B84A060D-C2C7-47AC-9BCE-6B95E0774EC5}" presName="sibTrans" presStyleCnt="0"/>
      <dgm:spPr/>
    </dgm:pt>
    <dgm:pt modelId="{6FA77B63-AF10-445B-9096-2A76A5F047CA}" type="pres">
      <dgm:prSet presAssocID="{882BC634-651D-4B12-AF6B-76740170F45E}" presName="compNode" presStyleCnt="0"/>
      <dgm:spPr/>
    </dgm:pt>
    <dgm:pt modelId="{A945F79F-BED4-45B9-9127-E370FC2EEE5C}" type="pres">
      <dgm:prSet presAssocID="{882BC634-651D-4B12-AF6B-76740170F45E}" presName="bgRect" presStyleLbl="bgShp" presStyleIdx="1" presStyleCnt="2"/>
      <dgm:spPr/>
    </dgm:pt>
    <dgm:pt modelId="{291E19D2-26DB-4E64-8538-00562F83799D}" type="pres">
      <dgm:prSet presAssocID="{882BC634-651D-4B12-AF6B-76740170F45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4CDCE275-EE61-4929-B1E8-E5B8E98EDE53}" type="pres">
      <dgm:prSet presAssocID="{882BC634-651D-4B12-AF6B-76740170F45E}" presName="spaceRect" presStyleCnt="0"/>
      <dgm:spPr/>
    </dgm:pt>
    <dgm:pt modelId="{59D14977-1C29-45CC-A204-56708B7F0CBF}" type="pres">
      <dgm:prSet presAssocID="{882BC634-651D-4B12-AF6B-76740170F45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64F6324-1C00-4168-9A80-5ACD607AC56B}" type="presOf" srcId="{D1F417E1-931E-41BC-91DF-358D8649FB3A}" destId="{79B91B33-0438-4603-AB2D-50F6F88CF2F9}" srcOrd="0" destOrd="1" presId="urn:microsoft.com/office/officeart/2018/2/layout/IconVerticalSolidList"/>
    <dgm:cxn modelId="{3E7CD25F-9D25-4B8A-8ED7-C2BB8BFD080A}" srcId="{A7AE34AD-FDCA-47E3-BF3E-F85A605F026B}" destId="{695216AB-7C85-45A6-B7C3-0369CFABD684}" srcOrd="0" destOrd="0" parTransId="{AC53A933-BD8A-4CCE-A72D-A38CDA6D8524}" sibTransId="{B84A060D-C2C7-47AC-9BCE-6B95E0774EC5}"/>
    <dgm:cxn modelId="{4E623D43-25BA-453B-B1C8-2CB3103765F8}" srcId="{A7AE34AD-FDCA-47E3-BF3E-F85A605F026B}" destId="{882BC634-651D-4B12-AF6B-76740170F45E}" srcOrd="1" destOrd="0" parTransId="{43993476-1588-496D-9419-618480C5F929}" sibTransId="{FFAF399B-2E27-457D-BD6F-9F2E161ABBCF}"/>
    <dgm:cxn modelId="{FBE1A164-1443-4EED-B6E3-185577CF515D}" srcId="{695216AB-7C85-45A6-B7C3-0369CFABD684}" destId="{D1F417E1-931E-41BC-91DF-358D8649FB3A}" srcOrd="1" destOrd="0" parTransId="{B7CDAD96-16FF-4E43-83BA-8A7CE860B2B7}" sibTransId="{2484B4B8-D284-4F74-9A0F-7D1ED15C3CAF}"/>
    <dgm:cxn modelId="{F0F8F264-804B-443D-B54C-B28CBCE9EB09}" type="presOf" srcId="{A7AE34AD-FDCA-47E3-BF3E-F85A605F026B}" destId="{37C194A2-E6B9-4488-8F33-FA179BD1FCA1}" srcOrd="0" destOrd="0" presId="urn:microsoft.com/office/officeart/2018/2/layout/IconVerticalSolidList"/>
    <dgm:cxn modelId="{6C1A7769-E830-45F7-A48B-E99ADBDAB533}" srcId="{695216AB-7C85-45A6-B7C3-0369CFABD684}" destId="{0B2DC26E-28AF-4C6F-8229-1AF63B77A4D6}" srcOrd="0" destOrd="0" parTransId="{D500501C-8EC3-4D5A-8DDB-0DF1C1EFEB6E}" sibTransId="{0973ADF1-5478-4570-97FC-4477BE214E18}"/>
    <dgm:cxn modelId="{3C487B54-ECFD-461D-9B57-7EC35446CE3C}" type="presOf" srcId="{0B2DC26E-28AF-4C6F-8229-1AF63B77A4D6}" destId="{79B91B33-0438-4603-AB2D-50F6F88CF2F9}" srcOrd="0" destOrd="0" presId="urn:microsoft.com/office/officeart/2018/2/layout/IconVerticalSolidList"/>
    <dgm:cxn modelId="{017F9054-B712-4E68-9490-13ABBF515B1A}" type="presOf" srcId="{882BC634-651D-4B12-AF6B-76740170F45E}" destId="{59D14977-1C29-45CC-A204-56708B7F0CBF}" srcOrd="0" destOrd="0" presId="urn:microsoft.com/office/officeart/2018/2/layout/IconVerticalSolidList"/>
    <dgm:cxn modelId="{D8F2BBF4-5F33-4EAB-BA81-B9C351A5D79F}" type="presOf" srcId="{695216AB-7C85-45A6-B7C3-0369CFABD684}" destId="{61AE2A46-3CB7-4E2F-91BE-2AD3C65DBF89}" srcOrd="0" destOrd="0" presId="urn:microsoft.com/office/officeart/2018/2/layout/IconVerticalSolidList"/>
    <dgm:cxn modelId="{6099AB6D-7452-4A71-A7A6-EF6D99F38BE6}" type="presParOf" srcId="{37C194A2-E6B9-4488-8F33-FA179BD1FCA1}" destId="{7A682614-DA5A-4DC8-9559-71E780FF4C1B}" srcOrd="0" destOrd="0" presId="urn:microsoft.com/office/officeart/2018/2/layout/IconVerticalSolidList"/>
    <dgm:cxn modelId="{32F2C1F3-8C4B-4608-A84A-D4CD7B87BC97}" type="presParOf" srcId="{7A682614-DA5A-4DC8-9559-71E780FF4C1B}" destId="{9CEC7070-89CC-40C9-ACFE-318CC8AC9C78}" srcOrd="0" destOrd="0" presId="urn:microsoft.com/office/officeart/2018/2/layout/IconVerticalSolidList"/>
    <dgm:cxn modelId="{283B3C13-50DE-48A0-AF58-4F4D69C4EC67}" type="presParOf" srcId="{7A682614-DA5A-4DC8-9559-71E780FF4C1B}" destId="{2940CCE4-2489-498A-B5BE-F20D3C142F11}" srcOrd="1" destOrd="0" presId="urn:microsoft.com/office/officeart/2018/2/layout/IconVerticalSolidList"/>
    <dgm:cxn modelId="{DD7A8EEF-2A7E-4748-8FA9-F0860A9EBB18}" type="presParOf" srcId="{7A682614-DA5A-4DC8-9559-71E780FF4C1B}" destId="{087B223F-82F0-4F45-9D55-34C651B24114}" srcOrd="2" destOrd="0" presId="urn:microsoft.com/office/officeart/2018/2/layout/IconVerticalSolidList"/>
    <dgm:cxn modelId="{D8C8865C-1145-4639-9AD7-7ABBEFA3C096}" type="presParOf" srcId="{7A682614-DA5A-4DC8-9559-71E780FF4C1B}" destId="{61AE2A46-3CB7-4E2F-91BE-2AD3C65DBF89}" srcOrd="3" destOrd="0" presId="urn:microsoft.com/office/officeart/2018/2/layout/IconVerticalSolidList"/>
    <dgm:cxn modelId="{745015B5-30AA-4CD2-B297-A30030B4E0C5}" type="presParOf" srcId="{7A682614-DA5A-4DC8-9559-71E780FF4C1B}" destId="{79B91B33-0438-4603-AB2D-50F6F88CF2F9}" srcOrd="4" destOrd="0" presId="urn:microsoft.com/office/officeart/2018/2/layout/IconVerticalSolidList"/>
    <dgm:cxn modelId="{321847E0-75E4-4E13-8383-7C4458A69F3C}" type="presParOf" srcId="{37C194A2-E6B9-4488-8F33-FA179BD1FCA1}" destId="{AD49B311-EE99-4CE3-8A80-5B9E84CED6A8}" srcOrd="1" destOrd="0" presId="urn:microsoft.com/office/officeart/2018/2/layout/IconVerticalSolidList"/>
    <dgm:cxn modelId="{DC47DC73-817A-49F4-86EB-6A77650CDA9B}" type="presParOf" srcId="{37C194A2-E6B9-4488-8F33-FA179BD1FCA1}" destId="{6FA77B63-AF10-445B-9096-2A76A5F047CA}" srcOrd="2" destOrd="0" presId="urn:microsoft.com/office/officeart/2018/2/layout/IconVerticalSolidList"/>
    <dgm:cxn modelId="{D085BE9F-3D04-41F9-BCE6-30808CD46BEF}" type="presParOf" srcId="{6FA77B63-AF10-445B-9096-2A76A5F047CA}" destId="{A945F79F-BED4-45B9-9127-E370FC2EEE5C}" srcOrd="0" destOrd="0" presId="urn:microsoft.com/office/officeart/2018/2/layout/IconVerticalSolidList"/>
    <dgm:cxn modelId="{542DB220-4C5F-448C-9CBE-DB3376E77EB5}" type="presParOf" srcId="{6FA77B63-AF10-445B-9096-2A76A5F047CA}" destId="{291E19D2-26DB-4E64-8538-00562F83799D}" srcOrd="1" destOrd="0" presId="urn:microsoft.com/office/officeart/2018/2/layout/IconVerticalSolidList"/>
    <dgm:cxn modelId="{46683DB4-3E76-4230-A473-99EB91631266}" type="presParOf" srcId="{6FA77B63-AF10-445B-9096-2A76A5F047CA}" destId="{4CDCE275-EE61-4929-B1E8-E5B8E98EDE53}" srcOrd="2" destOrd="0" presId="urn:microsoft.com/office/officeart/2018/2/layout/IconVerticalSolidList"/>
    <dgm:cxn modelId="{33C91B40-0080-41DB-870A-2EC9AAD5BC56}" type="presParOf" srcId="{6FA77B63-AF10-445B-9096-2A76A5F047CA}" destId="{59D14977-1C29-45CC-A204-56708B7F0C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F6987B-4C32-44FE-9E0E-E1485A51AB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3280E86-B9A4-4227-BD4A-42E7D5715E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Least Expensive</a:t>
          </a:r>
        </a:p>
      </dgm:t>
    </dgm:pt>
    <dgm:pt modelId="{1175F1BC-78EB-4C2C-BFB0-822CD0A68D86}" type="parTrans" cxnId="{9F48C58C-A359-438E-9870-5BAC7A102E9C}">
      <dgm:prSet/>
      <dgm:spPr/>
      <dgm:t>
        <a:bodyPr/>
        <a:lstStyle/>
        <a:p>
          <a:endParaRPr lang="en-US"/>
        </a:p>
      </dgm:t>
    </dgm:pt>
    <dgm:pt modelId="{9F11AD00-E6AE-48FB-BBC3-A9A1E81B7B4D}" type="sibTrans" cxnId="{9F48C58C-A359-438E-9870-5BAC7A102E9C}">
      <dgm:prSet/>
      <dgm:spPr/>
      <dgm:t>
        <a:bodyPr/>
        <a:lstStyle/>
        <a:p>
          <a:endParaRPr lang="en-US"/>
        </a:p>
      </dgm:t>
    </dgm:pt>
    <dgm:pt modelId="{CD8A163B-5748-4F7E-BB9D-7FC814D5AC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Least Secure</a:t>
          </a:r>
        </a:p>
      </dgm:t>
    </dgm:pt>
    <dgm:pt modelId="{A0F2448A-66D2-42DE-9214-4899084AD13F}" type="parTrans" cxnId="{DDAFDEA8-401A-4508-9824-6D95BE6C5F6D}">
      <dgm:prSet/>
      <dgm:spPr/>
      <dgm:t>
        <a:bodyPr/>
        <a:lstStyle/>
        <a:p>
          <a:endParaRPr lang="en-US"/>
        </a:p>
      </dgm:t>
    </dgm:pt>
    <dgm:pt modelId="{E828E8F2-7129-4C21-9356-5020CEADACD4}" type="sibTrans" cxnId="{DDAFDEA8-401A-4508-9824-6D95BE6C5F6D}">
      <dgm:prSet/>
      <dgm:spPr/>
      <dgm:t>
        <a:bodyPr/>
        <a:lstStyle/>
        <a:p>
          <a:endParaRPr lang="en-US"/>
        </a:p>
      </dgm:t>
    </dgm:pt>
    <dgm:pt modelId="{9F32F788-C661-4173-8030-451CF93348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Easy Expansion and Contraction</a:t>
          </a:r>
        </a:p>
      </dgm:t>
    </dgm:pt>
    <dgm:pt modelId="{EE27DEE4-5943-454B-B81B-235CDDF03FCE}" type="parTrans" cxnId="{CDE2F756-C146-4B9F-B6A9-C75A4DC9F44E}">
      <dgm:prSet/>
      <dgm:spPr/>
      <dgm:t>
        <a:bodyPr/>
        <a:lstStyle/>
        <a:p>
          <a:endParaRPr lang="en-US"/>
        </a:p>
      </dgm:t>
    </dgm:pt>
    <dgm:pt modelId="{87D0FB60-04A4-4A34-AFA7-D28D346F568D}" type="sibTrans" cxnId="{CDE2F756-C146-4B9F-B6A9-C75A4DC9F44E}">
      <dgm:prSet/>
      <dgm:spPr/>
      <dgm:t>
        <a:bodyPr/>
        <a:lstStyle/>
        <a:p>
          <a:endParaRPr lang="en-US"/>
        </a:p>
      </dgm:t>
    </dgm:pt>
    <dgm:pt modelId="{B9E8A674-01E3-4FE5-91B0-AA41BA83A4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Network traffic may be an issue</a:t>
          </a:r>
        </a:p>
      </dgm:t>
    </dgm:pt>
    <dgm:pt modelId="{42A9141B-769A-428B-A4E0-9E0213764643}" type="parTrans" cxnId="{F306E15E-B5B1-4CA9-856A-EE7E26613DF3}">
      <dgm:prSet/>
      <dgm:spPr/>
      <dgm:t>
        <a:bodyPr/>
        <a:lstStyle/>
        <a:p>
          <a:endParaRPr lang="en-US"/>
        </a:p>
      </dgm:t>
    </dgm:pt>
    <dgm:pt modelId="{F9EE8D4E-519C-4C0A-A18D-02B2605CF284}" type="sibTrans" cxnId="{F306E15E-B5B1-4CA9-856A-EE7E26613DF3}">
      <dgm:prSet/>
      <dgm:spPr/>
      <dgm:t>
        <a:bodyPr/>
        <a:lstStyle/>
        <a:p>
          <a:endParaRPr lang="en-US"/>
        </a:p>
      </dgm:t>
    </dgm:pt>
    <dgm:pt modelId="{173E8F70-87ED-47CA-B36B-DDEB6BA269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Bandwidth</a:t>
          </a:r>
        </a:p>
      </dgm:t>
    </dgm:pt>
    <dgm:pt modelId="{68BE8AB7-10CA-43C2-BA26-66EBD7933237}" type="parTrans" cxnId="{B86188CE-A401-4D2F-A85D-DA06BDEE6ED2}">
      <dgm:prSet/>
      <dgm:spPr/>
      <dgm:t>
        <a:bodyPr/>
        <a:lstStyle/>
        <a:p>
          <a:endParaRPr lang="en-US"/>
        </a:p>
      </dgm:t>
    </dgm:pt>
    <dgm:pt modelId="{9FB773A0-3BA9-4AA5-86AC-DD3CAAD57AA5}" type="sibTrans" cxnId="{B86188CE-A401-4D2F-A85D-DA06BDEE6ED2}">
      <dgm:prSet/>
      <dgm:spPr/>
      <dgm:t>
        <a:bodyPr/>
        <a:lstStyle/>
        <a:p>
          <a:endParaRPr lang="en-US"/>
        </a:p>
      </dgm:t>
    </dgm:pt>
    <dgm:pt modelId="{335A6B32-D7C1-4F3B-B85B-5E54595DA9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Cost</a:t>
          </a:r>
        </a:p>
      </dgm:t>
    </dgm:pt>
    <dgm:pt modelId="{72181106-7CE5-4E32-B0C4-F4119BD0F541}" type="parTrans" cxnId="{0DB92EBE-C259-46EC-A248-AC70387AAD80}">
      <dgm:prSet/>
      <dgm:spPr/>
      <dgm:t>
        <a:bodyPr/>
        <a:lstStyle/>
        <a:p>
          <a:endParaRPr lang="en-US"/>
        </a:p>
      </dgm:t>
    </dgm:pt>
    <dgm:pt modelId="{78E2F507-7F60-4F5A-B051-2589FD1889F8}" type="sibTrans" cxnId="{0DB92EBE-C259-46EC-A248-AC70387AAD80}">
      <dgm:prSet/>
      <dgm:spPr/>
      <dgm:t>
        <a:bodyPr/>
        <a:lstStyle/>
        <a:p>
          <a:endParaRPr lang="en-US"/>
        </a:p>
      </dgm:t>
    </dgm:pt>
    <dgm:pt modelId="{C91D58FB-DB72-4C94-8CB4-39721B5EAF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Latency</a:t>
          </a:r>
        </a:p>
      </dgm:t>
    </dgm:pt>
    <dgm:pt modelId="{D3737AB0-80DA-481C-AD21-78DB20FD049F}" type="parTrans" cxnId="{AD7034A5-EFF1-434A-84DE-E68E88A64366}">
      <dgm:prSet/>
      <dgm:spPr/>
      <dgm:t>
        <a:bodyPr/>
        <a:lstStyle/>
        <a:p>
          <a:endParaRPr lang="en-US"/>
        </a:p>
      </dgm:t>
    </dgm:pt>
    <dgm:pt modelId="{CE7CCB79-7EF6-455F-A758-A7D5A77FDC3B}" type="sibTrans" cxnId="{AD7034A5-EFF1-434A-84DE-E68E88A64366}">
      <dgm:prSet/>
      <dgm:spPr/>
      <dgm:t>
        <a:bodyPr/>
        <a:lstStyle/>
        <a:p>
          <a:endParaRPr lang="en-US"/>
        </a:p>
      </dgm:t>
    </dgm:pt>
    <dgm:pt modelId="{F7561E11-0B22-40DB-9F08-8B05426FA194}" type="pres">
      <dgm:prSet presAssocID="{6EF6987B-4C32-44FE-9E0E-E1485A51ABAA}" presName="root" presStyleCnt="0">
        <dgm:presLayoutVars>
          <dgm:dir/>
          <dgm:resizeHandles val="exact"/>
        </dgm:presLayoutVars>
      </dgm:prSet>
      <dgm:spPr/>
    </dgm:pt>
    <dgm:pt modelId="{DDDFEFD2-3DC3-4D16-872B-DA55AF332489}" type="pres">
      <dgm:prSet presAssocID="{53280E86-B9A4-4227-BD4A-42E7D5715E0C}" presName="compNode" presStyleCnt="0"/>
      <dgm:spPr/>
    </dgm:pt>
    <dgm:pt modelId="{C8DEEC55-C3A7-45C3-80FD-D924461C0AFD}" type="pres">
      <dgm:prSet presAssocID="{53280E86-B9A4-4227-BD4A-42E7D5715E0C}" presName="bgRect" presStyleLbl="bgShp" presStyleIdx="0" presStyleCnt="4"/>
      <dgm:spPr/>
    </dgm:pt>
    <dgm:pt modelId="{67408081-02CF-4AD6-AC62-8448E4E4175A}" type="pres">
      <dgm:prSet presAssocID="{53280E86-B9A4-4227-BD4A-42E7D5715E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99421596-A8C9-437F-A7B7-372ABB7447C1}" type="pres">
      <dgm:prSet presAssocID="{53280E86-B9A4-4227-BD4A-42E7D5715E0C}" presName="spaceRect" presStyleCnt="0"/>
      <dgm:spPr/>
    </dgm:pt>
    <dgm:pt modelId="{795008CA-EAEA-4F48-A539-497671C716ED}" type="pres">
      <dgm:prSet presAssocID="{53280E86-B9A4-4227-BD4A-42E7D5715E0C}" presName="parTx" presStyleLbl="revTx" presStyleIdx="0" presStyleCnt="5">
        <dgm:presLayoutVars>
          <dgm:chMax val="0"/>
          <dgm:chPref val="0"/>
        </dgm:presLayoutVars>
      </dgm:prSet>
      <dgm:spPr/>
    </dgm:pt>
    <dgm:pt modelId="{2B900DCD-0CF5-4EFD-8E64-3CC4ABC90233}" type="pres">
      <dgm:prSet presAssocID="{9F11AD00-E6AE-48FB-BBC3-A9A1E81B7B4D}" presName="sibTrans" presStyleCnt="0"/>
      <dgm:spPr/>
    </dgm:pt>
    <dgm:pt modelId="{7629810C-A954-4339-BA5B-47ED9AD0A75B}" type="pres">
      <dgm:prSet presAssocID="{CD8A163B-5748-4F7E-BB9D-7FC814D5AC81}" presName="compNode" presStyleCnt="0"/>
      <dgm:spPr/>
    </dgm:pt>
    <dgm:pt modelId="{F788FC42-AA77-4D07-B86A-36ACCE88F915}" type="pres">
      <dgm:prSet presAssocID="{CD8A163B-5748-4F7E-BB9D-7FC814D5AC81}" presName="bgRect" presStyleLbl="bgShp" presStyleIdx="1" presStyleCnt="4"/>
      <dgm:spPr/>
    </dgm:pt>
    <dgm:pt modelId="{6B83B64A-4497-487A-B19E-BD786093A98C}" type="pres">
      <dgm:prSet presAssocID="{CD8A163B-5748-4F7E-BB9D-7FC814D5AC8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743E985-F418-4DCA-86D1-1BE5FA22C5C1}" type="pres">
      <dgm:prSet presAssocID="{CD8A163B-5748-4F7E-BB9D-7FC814D5AC81}" presName="spaceRect" presStyleCnt="0"/>
      <dgm:spPr/>
    </dgm:pt>
    <dgm:pt modelId="{A6C97D2E-598A-4D66-9A44-3C71F0B04FE5}" type="pres">
      <dgm:prSet presAssocID="{CD8A163B-5748-4F7E-BB9D-7FC814D5AC81}" presName="parTx" presStyleLbl="revTx" presStyleIdx="1" presStyleCnt="5">
        <dgm:presLayoutVars>
          <dgm:chMax val="0"/>
          <dgm:chPref val="0"/>
        </dgm:presLayoutVars>
      </dgm:prSet>
      <dgm:spPr/>
    </dgm:pt>
    <dgm:pt modelId="{7EF19D00-3D72-41CF-AE1D-EA05E6CD8108}" type="pres">
      <dgm:prSet presAssocID="{E828E8F2-7129-4C21-9356-5020CEADACD4}" presName="sibTrans" presStyleCnt="0"/>
      <dgm:spPr/>
    </dgm:pt>
    <dgm:pt modelId="{AFC71FB1-3913-4DB3-9150-AE72EF69ED22}" type="pres">
      <dgm:prSet presAssocID="{9F32F788-C661-4173-8030-451CF93348FF}" presName="compNode" presStyleCnt="0"/>
      <dgm:spPr/>
    </dgm:pt>
    <dgm:pt modelId="{67DB1F9A-6BDA-42EB-B0D8-BD48CB827D70}" type="pres">
      <dgm:prSet presAssocID="{9F32F788-C661-4173-8030-451CF93348FF}" presName="bgRect" presStyleLbl="bgShp" presStyleIdx="2" presStyleCnt="4"/>
      <dgm:spPr/>
    </dgm:pt>
    <dgm:pt modelId="{E5E17179-1209-41B5-B74B-D66AA2AFF20D}" type="pres">
      <dgm:prSet presAssocID="{9F32F788-C661-4173-8030-451CF93348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9AA7731-6702-4814-8147-3C85888B32AE}" type="pres">
      <dgm:prSet presAssocID="{9F32F788-C661-4173-8030-451CF93348FF}" presName="spaceRect" presStyleCnt="0"/>
      <dgm:spPr/>
    </dgm:pt>
    <dgm:pt modelId="{36A4C56C-E2B5-4A31-82F7-7135408C434C}" type="pres">
      <dgm:prSet presAssocID="{9F32F788-C661-4173-8030-451CF93348FF}" presName="parTx" presStyleLbl="revTx" presStyleIdx="2" presStyleCnt="5">
        <dgm:presLayoutVars>
          <dgm:chMax val="0"/>
          <dgm:chPref val="0"/>
        </dgm:presLayoutVars>
      </dgm:prSet>
      <dgm:spPr/>
    </dgm:pt>
    <dgm:pt modelId="{2C0965F6-AE5C-4B3E-83A4-3C4ECB885EF5}" type="pres">
      <dgm:prSet presAssocID="{87D0FB60-04A4-4A34-AFA7-D28D346F568D}" presName="sibTrans" presStyleCnt="0"/>
      <dgm:spPr/>
    </dgm:pt>
    <dgm:pt modelId="{63516338-BB7D-41CA-BABD-029B4F5126FF}" type="pres">
      <dgm:prSet presAssocID="{B9E8A674-01E3-4FE5-91B0-AA41BA83A4A5}" presName="compNode" presStyleCnt="0"/>
      <dgm:spPr/>
    </dgm:pt>
    <dgm:pt modelId="{A9129995-513D-49AF-B550-A4BAF5995D0F}" type="pres">
      <dgm:prSet presAssocID="{B9E8A674-01E3-4FE5-91B0-AA41BA83A4A5}" presName="bgRect" presStyleLbl="bgShp" presStyleIdx="3" presStyleCnt="4"/>
      <dgm:spPr/>
    </dgm:pt>
    <dgm:pt modelId="{39EB60D0-3B8A-404C-8116-EA09F24523B4}" type="pres">
      <dgm:prSet presAssocID="{B9E8A674-01E3-4FE5-91B0-AA41BA83A4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1F0F32A-465C-4F08-BD13-67CA14381E24}" type="pres">
      <dgm:prSet presAssocID="{B9E8A674-01E3-4FE5-91B0-AA41BA83A4A5}" presName="spaceRect" presStyleCnt="0"/>
      <dgm:spPr/>
    </dgm:pt>
    <dgm:pt modelId="{6D435B0D-9B9E-454C-A6F6-D03BF1DAC8CE}" type="pres">
      <dgm:prSet presAssocID="{B9E8A674-01E3-4FE5-91B0-AA41BA83A4A5}" presName="parTx" presStyleLbl="revTx" presStyleIdx="3" presStyleCnt="5">
        <dgm:presLayoutVars>
          <dgm:chMax val="0"/>
          <dgm:chPref val="0"/>
        </dgm:presLayoutVars>
      </dgm:prSet>
      <dgm:spPr/>
    </dgm:pt>
    <dgm:pt modelId="{D850560E-A882-458B-87E7-DEE866895B8C}" type="pres">
      <dgm:prSet presAssocID="{B9E8A674-01E3-4FE5-91B0-AA41BA83A4A5}" presName="desTx" presStyleLbl="revTx" presStyleIdx="4" presStyleCnt="5">
        <dgm:presLayoutVars/>
      </dgm:prSet>
      <dgm:spPr/>
    </dgm:pt>
  </dgm:ptLst>
  <dgm:cxnLst>
    <dgm:cxn modelId="{71E9C227-BB89-4F4E-BEE2-6D000441BCCB}" type="presOf" srcId="{C91D58FB-DB72-4C94-8CB4-39721B5EAF9D}" destId="{D850560E-A882-458B-87E7-DEE866895B8C}" srcOrd="0" destOrd="2" presId="urn:microsoft.com/office/officeart/2018/2/layout/IconVerticalSolidList"/>
    <dgm:cxn modelId="{085CF75D-D4E0-4CB1-9545-13FD12E6DA75}" type="presOf" srcId="{335A6B32-D7C1-4F3B-B85B-5E54595DA935}" destId="{D850560E-A882-458B-87E7-DEE866895B8C}" srcOrd="0" destOrd="1" presId="urn:microsoft.com/office/officeart/2018/2/layout/IconVerticalSolidList"/>
    <dgm:cxn modelId="{4233DD5E-14C0-40D2-A4DD-39A75B04195B}" type="presOf" srcId="{53280E86-B9A4-4227-BD4A-42E7D5715E0C}" destId="{795008CA-EAEA-4F48-A539-497671C716ED}" srcOrd="0" destOrd="0" presId="urn:microsoft.com/office/officeart/2018/2/layout/IconVerticalSolidList"/>
    <dgm:cxn modelId="{F306E15E-B5B1-4CA9-856A-EE7E26613DF3}" srcId="{6EF6987B-4C32-44FE-9E0E-E1485A51ABAA}" destId="{B9E8A674-01E3-4FE5-91B0-AA41BA83A4A5}" srcOrd="3" destOrd="0" parTransId="{42A9141B-769A-428B-A4E0-9E0213764643}" sibTransId="{F9EE8D4E-519C-4C0A-A18D-02B2605CF284}"/>
    <dgm:cxn modelId="{D9EA3466-1EC1-4FCC-A798-50B4E62C6A14}" type="presOf" srcId="{B9E8A674-01E3-4FE5-91B0-AA41BA83A4A5}" destId="{6D435B0D-9B9E-454C-A6F6-D03BF1DAC8CE}" srcOrd="0" destOrd="0" presId="urn:microsoft.com/office/officeart/2018/2/layout/IconVerticalSolidList"/>
    <dgm:cxn modelId="{967FD867-FEDA-4D50-AD61-58360D2A67D9}" type="presOf" srcId="{6EF6987B-4C32-44FE-9E0E-E1485A51ABAA}" destId="{F7561E11-0B22-40DB-9F08-8B05426FA194}" srcOrd="0" destOrd="0" presId="urn:microsoft.com/office/officeart/2018/2/layout/IconVerticalSolidList"/>
    <dgm:cxn modelId="{4EF5F66C-1A77-4EF6-B789-BFF13FF9657D}" type="presOf" srcId="{173E8F70-87ED-47CA-B36B-DDEB6BA26904}" destId="{D850560E-A882-458B-87E7-DEE866895B8C}" srcOrd="0" destOrd="0" presId="urn:microsoft.com/office/officeart/2018/2/layout/IconVerticalSolidList"/>
    <dgm:cxn modelId="{CDE2F756-C146-4B9F-B6A9-C75A4DC9F44E}" srcId="{6EF6987B-4C32-44FE-9E0E-E1485A51ABAA}" destId="{9F32F788-C661-4173-8030-451CF93348FF}" srcOrd="2" destOrd="0" parTransId="{EE27DEE4-5943-454B-B81B-235CDDF03FCE}" sibTransId="{87D0FB60-04A4-4A34-AFA7-D28D346F568D}"/>
    <dgm:cxn modelId="{9F48C58C-A359-438E-9870-5BAC7A102E9C}" srcId="{6EF6987B-4C32-44FE-9E0E-E1485A51ABAA}" destId="{53280E86-B9A4-4227-BD4A-42E7D5715E0C}" srcOrd="0" destOrd="0" parTransId="{1175F1BC-78EB-4C2C-BFB0-822CD0A68D86}" sibTransId="{9F11AD00-E6AE-48FB-BBC3-A9A1E81B7B4D}"/>
    <dgm:cxn modelId="{BBFB929B-BEFD-4007-9663-7BC594A3D6AD}" type="presOf" srcId="{CD8A163B-5748-4F7E-BB9D-7FC814D5AC81}" destId="{A6C97D2E-598A-4D66-9A44-3C71F0B04FE5}" srcOrd="0" destOrd="0" presId="urn:microsoft.com/office/officeart/2018/2/layout/IconVerticalSolidList"/>
    <dgm:cxn modelId="{AD7034A5-EFF1-434A-84DE-E68E88A64366}" srcId="{B9E8A674-01E3-4FE5-91B0-AA41BA83A4A5}" destId="{C91D58FB-DB72-4C94-8CB4-39721B5EAF9D}" srcOrd="2" destOrd="0" parTransId="{D3737AB0-80DA-481C-AD21-78DB20FD049F}" sibTransId="{CE7CCB79-7EF6-455F-A758-A7D5A77FDC3B}"/>
    <dgm:cxn modelId="{DDAFDEA8-401A-4508-9824-6D95BE6C5F6D}" srcId="{6EF6987B-4C32-44FE-9E0E-E1485A51ABAA}" destId="{CD8A163B-5748-4F7E-BB9D-7FC814D5AC81}" srcOrd="1" destOrd="0" parTransId="{A0F2448A-66D2-42DE-9214-4899084AD13F}" sibTransId="{E828E8F2-7129-4C21-9356-5020CEADACD4}"/>
    <dgm:cxn modelId="{0DB92EBE-C259-46EC-A248-AC70387AAD80}" srcId="{B9E8A674-01E3-4FE5-91B0-AA41BA83A4A5}" destId="{335A6B32-D7C1-4F3B-B85B-5E54595DA935}" srcOrd="1" destOrd="0" parTransId="{72181106-7CE5-4E32-B0C4-F4119BD0F541}" sibTransId="{78E2F507-7F60-4F5A-B051-2589FD1889F8}"/>
    <dgm:cxn modelId="{B86188CE-A401-4D2F-A85D-DA06BDEE6ED2}" srcId="{B9E8A674-01E3-4FE5-91B0-AA41BA83A4A5}" destId="{173E8F70-87ED-47CA-B36B-DDEB6BA26904}" srcOrd="0" destOrd="0" parTransId="{68BE8AB7-10CA-43C2-BA26-66EBD7933237}" sibTransId="{9FB773A0-3BA9-4AA5-86AC-DD3CAAD57AA5}"/>
    <dgm:cxn modelId="{EFE0A1E5-5CFB-43A5-A445-23C851D489B5}" type="presOf" srcId="{9F32F788-C661-4173-8030-451CF93348FF}" destId="{36A4C56C-E2B5-4A31-82F7-7135408C434C}" srcOrd="0" destOrd="0" presId="urn:microsoft.com/office/officeart/2018/2/layout/IconVerticalSolidList"/>
    <dgm:cxn modelId="{EA8E0BBA-EE07-4742-BE47-82D7BF018164}" type="presParOf" srcId="{F7561E11-0B22-40DB-9F08-8B05426FA194}" destId="{DDDFEFD2-3DC3-4D16-872B-DA55AF332489}" srcOrd="0" destOrd="0" presId="urn:microsoft.com/office/officeart/2018/2/layout/IconVerticalSolidList"/>
    <dgm:cxn modelId="{81DC554E-FD1E-49E8-90FE-A45B3C62904F}" type="presParOf" srcId="{DDDFEFD2-3DC3-4D16-872B-DA55AF332489}" destId="{C8DEEC55-C3A7-45C3-80FD-D924461C0AFD}" srcOrd="0" destOrd="0" presId="urn:microsoft.com/office/officeart/2018/2/layout/IconVerticalSolidList"/>
    <dgm:cxn modelId="{2FB6863F-486A-42DD-A883-AAA1881E7750}" type="presParOf" srcId="{DDDFEFD2-3DC3-4D16-872B-DA55AF332489}" destId="{67408081-02CF-4AD6-AC62-8448E4E4175A}" srcOrd="1" destOrd="0" presId="urn:microsoft.com/office/officeart/2018/2/layout/IconVerticalSolidList"/>
    <dgm:cxn modelId="{2FF52932-35C9-4D42-8D4E-7923114E7E25}" type="presParOf" srcId="{DDDFEFD2-3DC3-4D16-872B-DA55AF332489}" destId="{99421596-A8C9-437F-A7B7-372ABB7447C1}" srcOrd="2" destOrd="0" presId="urn:microsoft.com/office/officeart/2018/2/layout/IconVerticalSolidList"/>
    <dgm:cxn modelId="{AD4013C6-E87C-4169-ABCB-ADEFE7F1AE71}" type="presParOf" srcId="{DDDFEFD2-3DC3-4D16-872B-DA55AF332489}" destId="{795008CA-EAEA-4F48-A539-497671C716ED}" srcOrd="3" destOrd="0" presId="urn:microsoft.com/office/officeart/2018/2/layout/IconVerticalSolidList"/>
    <dgm:cxn modelId="{1811C257-DF47-4BB9-A0BC-F07CF5C06DC5}" type="presParOf" srcId="{F7561E11-0B22-40DB-9F08-8B05426FA194}" destId="{2B900DCD-0CF5-4EFD-8E64-3CC4ABC90233}" srcOrd="1" destOrd="0" presId="urn:microsoft.com/office/officeart/2018/2/layout/IconVerticalSolidList"/>
    <dgm:cxn modelId="{BB7C024E-9E68-4556-AB5B-C543B8778D1E}" type="presParOf" srcId="{F7561E11-0B22-40DB-9F08-8B05426FA194}" destId="{7629810C-A954-4339-BA5B-47ED9AD0A75B}" srcOrd="2" destOrd="0" presId="urn:microsoft.com/office/officeart/2018/2/layout/IconVerticalSolidList"/>
    <dgm:cxn modelId="{63254DCB-8B7D-4EAE-8850-0165280D06B0}" type="presParOf" srcId="{7629810C-A954-4339-BA5B-47ED9AD0A75B}" destId="{F788FC42-AA77-4D07-B86A-36ACCE88F915}" srcOrd="0" destOrd="0" presId="urn:microsoft.com/office/officeart/2018/2/layout/IconVerticalSolidList"/>
    <dgm:cxn modelId="{42C4E149-5EF0-4447-BB6B-C14E5D3F0B8E}" type="presParOf" srcId="{7629810C-A954-4339-BA5B-47ED9AD0A75B}" destId="{6B83B64A-4497-487A-B19E-BD786093A98C}" srcOrd="1" destOrd="0" presId="urn:microsoft.com/office/officeart/2018/2/layout/IconVerticalSolidList"/>
    <dgm:cxn modelId="{ADCD303E-A979-42AC-B000-2E41AF7832AB}" type="presParOf" srcId="{7629810C-A954-4339-BA5B-47ED9AD0A75B}" destId="{8743E985-F418-4DCA-86D1-1BE5FA22C5C1}" srcOrd="2" destOrd="0" presId="urn:microsoft.com/office/officeart/2018/2/layout/IconVerticalSolidList"/>
    <dgm:cxn modelId="{0F51F41F-5CD2-4B1C-8102-5AA4FB3AC130}" type="presParOf" srcId="{7629810C-A954-4339-BA5B-47ED9AD0A75B}" destId="{A6C97D2E-598A-4D66-9A44-3C71F0B04FE5}" srcOrd="3" destOrd="0" presId="urn:microsoft.com/office/officeart/2018/2/layout/IconVerticalSolidList"/>
    <dgm:cxn modelId="{3F560C71-3C36-4FE4-895F-8590BFEC602A}" type="presParOf" srcId="{F7561E11-0B22-40DB-9F08-8B05426FA194}" destId="{7EF19D00-3D72-41CF-AE1D-EA05E6CD8108}" srcOrd="3" destOrd="0" presId="urn:microsoft.com/office/officeart/2018/2/layout/IconVerticalSolidList"/>
    <dgm:cxn modelId="{187F1415-9C37-430B-8D6D-9492858B7EDB}" type="presParOf" srcId="{F7561E11-0B22-40DB-9F08-8B05426FA194}" destId="{AFC71FB1-3913-4DB3-9150-AE72EF69ED22}" srcOrd="4" destOrd="0" presId="urn:microsoft.com/office/officeart/2018/2/layout/IconVerticalSolidList"/>
    <dgm:cxn modelId="{2458FAAF-CD11-4E2C-996E-70DABD414D1D}" type="presParOf" srcId="{AFC71FB1-3913-4DB3-9150-AE72EF69ED22}" destId="{67DB1F9A-6BDA-42EB-B0D8-BD48CB827D70}" srcOrd="0" destOrd="0" presId="urn:microsoft.com/office/officeart/2018/2/layout/IconVerticalSolidList"/>
    <dgm:cxn modelId="{2B9F1942-C988-49E9-AF49-BA7A5E149F2F}" type="presParOf" srcId="{AFC71FB1-3913-4DB3-9150-AE72EF69ED22}" destId="{E5E17179-1209-41B5-B74B-D66AA2AFF20D}" srcOrd="1" destOrd="0" presId="urn:microsoft.com/office/officeart/2018/2/layout/IconVerticalSolidList"/>
    <dgm:cxn modelId="{F2E3FF89-894E-4E8C-B9EC-BED651FC8B47}" type="presParOf" srcId="{AFC71FB1-3913-4DB3-9150-AE72EF69ED22}" destId="{C9AA7731-6702-4814-8147-3C85888B32AE}" srcOrd="2" destOrd="0" presId="urn:microsoft.com/office/officeart/2018/2/layout/IconVerticalSolidList"/>
    <dgm:cxn modelId="{C9E82BE4-7868-4359-AF36-D338B4700E07}" type="presParOf" srcId="{AFC71FB1-3913-4DB3-9150-AE72EF69ED22}" destId="{36A4C56C-E2B5-4A31-82F7-7135408C434C}" srcOrd="3" destOrd="0" presId="urn:microsoft.com/office/officeart/2018/2/layout/IconVerticalSolidList"/>
    <dgm:cxn modelId="{7CA19590-D54D-4E28-9548-2968ED82CDF0}" type="presParOf" srcId="{F7561E11-0B22-40DB-9F08-8B05426FA194}" destId="{2C0965F6-AE5C-4B3E-83A4-3C4ECB885EF5}" srcOrd="5" destOrd="0" presId="urn:microsoft.com/office/officeart/2018/2/layout/IconVerticalSolidList"/>
    <dgm:cxn modelId="{A2616294-1A04-4173-8A1E-7B9D99C28432}" type="presParOf" srcId="{F7561E11-0B22-40DB-9F08-8B05426FA194}" destId="{63516338-BB7D-41CA-BABD-029B4F5126FF}" srcOrd="6" destOrd="0" presId="urn:microsoft.com/office/officeart/2018/2/layout/IconVerticalSolidList"/>
    <dgm:cxn modelId="{5407EB28-11AE-4449-887B-D036D156E09D}" type="presParOf" srcId="{63516338-BB7D-41CA-BABD-029B4F5126FF}" destId="{A9129995-513D-49AF-B550-A4BAF5995D0F}" srcOrd="0" destOrd="0" presId="urn:microsoft.com/office/officeart/2018/2/layout/IconVerticalSolidList"/>
    <dgm:cxn modelId="{E83F707B-0E50-4433-8B15-0EA21D4EE9D3}" type="presParOf" srcId="{63516338-BB7D-41CA-BABD-029B4F5126FF}" destId="{39EB60D0-3B8A-404C-8116-EA09F24523B4}" srcOrd="1" destOrd="0" presId="urn:microsoft.com/office/officeart/2018/2/layout/IconVerticalSolidList"/>
    <dgm:cxn modelId="{958B30AF-F444-4F53-AE93-32BC50B74514}" type="presParOf" srcId="{63516338-BB7D-41CA-BABD-029B4F5126FF}" destId="{E1F0F32A-465C-4F08-BD13-67CA14381E24}" srcOrd="2" destOrd="0" presId="urn:microsoft.com/office/officeart/2018/2/layout/IconVerticalSolidList"/>
    <dgm:cxn modelId="{04E3872A-8CA5-420C-A1A5-1C7581E5F9E2}" type="presParOf" srcId="{63516338-BB7D-41CA-BABD-029B4F5126FF}" destId="{6D435B0D-9B9E-454C-A6F6-D03BF1DAC8CE}" srcOrd="3" destOrd="0" presId="urn:microsoft.com/office/officeart/2018/2/layout/IconVerticalSolidList"/>
    <dgm:cxn modelId="{4C04BF97-EBD3-4376-9E40-04A7C03E712F}" type="presParOf" srcId="{63516338-BB7D-41CA-BABD-029B4F5126FF}" destId="{D850560E-A882-458B-87E7-DEE866895B8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EE99AA-1A81-405A-8BE8-9A28FEAE9F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445125D-6420-45DC-B62E-967D4554789D}">
      <dgm:prSet/>
      <dgm:spPr/>
      <dgm:t>
        <a:bodyPr/>
        <a:lstStyle/>
        <a:p>
          <a:r>
            <a:rPr lang="en-US"/>
            <a:t>More secure than Public</a:t>
          </a:r>
        </a:p>
      </dgm:t>
    </dgm:pt>
    <dgm:pt modelId="{AB640EC8-5EC2-4977-AF92-E79C132E104D}" type="parTrans" cxnId="{BB656DC1-8007-42AA-807F-D65E66ADDB8F}">
      <dgm:prSet/>
      <dgm:spPr/>
      <dgm:t>
        <a:bodyPr/>
        <a:lstStyle/>
        <a:p>
          <a:endParaRPr lang="en-US"/>
        </a:p>
      </dgm:t>
    </dgm:pt>
    <dgm:pt modelId="{3E90759E-57E5-4735-89ED-793D2121030B}" type="sibTrans" cxnId="{BB656DC1-8007-42AA-807F-D65E66ADDB8F}">
      <dgm:prSet/>
      <dgm:spPr/>
      <dgm:t>
        <a:bodyPr/>
        <a:lstStyle/>
        <a:p>
          <a:endParaRPr lang="en-US"/>
        </a:p>
      </dgm:t>
    </dgm:pt>
    <dgm:pt modelId="{2D91C153-5A8F-45CB-91F9-EDA5DA61E60D}">
      <dgm:prSet/>
      <dgm:spPr/>
      <dgm:t>
        <a:bodyPr/>
        <a:lstStyle/>
        <a:p>
          <a:r>
            <a:rPr lang="en-US"/>
            <a:t>Easy Expansion and Contraction</a:t>
          </a:r>
        </a:p>
      </dgm:t>
    </dgm:pt>
    <dgm:pt modelId="{0FC9A142-2923-438C-B837-76963B41DA10}" type="parTrans" cxnId="{FCD03804-1464-4D17-B439-7D1E27C1DEE8}">
      <dgm:prSet/>
      <dgm:spPr/>
      <dgm:t>
        <a:bodyPr/>
        <a:lstStyle/>
        <a:p>
          <a:endParaRPr lang="en-US"/>
        </a:p>
      </dgm:t>
    </dgm:pt>
    <dgm:pt modelId="{D0429A6D-F211-4DD2-847D-FA47F175601D}" type="sibTrans" cxnId="{FCD03804-1464-4D17-B439-7D1E27C1DEE8}">
      <dgm:prSet/>
      <dgm:spPr/>
      <dgm:t>
        <a:bodyPr/>
        <a:lstStyle/>
        <a:p>
          <a:endParaRPr lang="en-US"/>
        </a:p>
      </dgm:t>
    </dgm:pt>
    <dgm:pt modelId="{9A06E0AB-12F0-4B76-B255-BB94AF1A643F}">
      <dgm:prSet/>
      <dgm:spPr/>
      <dgm:t>
        <a:bodyPr/>
        <a:lstStyle/>
        <a:p>
          <a:r>
            <a:rPr lang="en-US"/>
            <a:t>But there may be limits</a:t>
          </a:r>
        </a:p>
      </dgm:t>
    </dgm:pt>
    <dgm:pt modelId="{1D252D05-57DB-4055-BEDF-1187CDCF8F87}" type="parTrans" cxnId="{5916DF4D-0AC4-4880-8DF2-15C03B07543D}">
      <dgm:prSet/>
      <dgm:spPr/>
      <dgm:t>
        <a:bodyPr/>
        <a:lstStyle/>
        <a:p>
          <a:endParaRPr lang="en-US"/>
        </a:p>
      </dgm:t>
    </dgm:pt>
    <dgm:pt modelId="{F10E0EA6-B6B5-49AB-9F6A-E0DCAF375ED1}" type="sibTrans" cxnId="{5916DF4D-0AC4-4880-8DF2-15C03B07543D}">
      <dgm:prSet/>
      <dgm:spPr/>
      <dgm:t>
        <a:bodyPr/>
        <a:lstStyle/>
        <a:p>
          <a:endParaRPr lang="en-US"/>
        </a:p>
      </dgm:t>
    </dgm:pt>
    <dgm:pt modelId="{530B0D83-B3D6-47EA-8ADB-15C22926FDA1}">
      <dgm:prSet/>
      <dgm:spPr/>
      <dgm:t>
        <a:bodyPr/>
        <a:lstStyle/>
        <a:p>
          <a:r>
            <a:rPr lang="en-US"/>
            <a:t>May cost more</a:t>
          </a:r>
        </a:p>
      </dgm:t>
    </dgm:pt>
    <dgm:pt modelId="{BA7EC47A-5F44-4392-8262-AC3705B86055}" type="parTrans" cxnId="{963026DC-B6B2-42EF-A9AA-A0BD5C44FC4F}">
      <dgm:prSet/>
      <dgm:spPr/>
      <dgm:t>
        <a:bodyPr/>
        <a:lstStyle/>
        <a:p>
          <a:endParaRPr lang="en-US"/>
        </a:p>
      </dgm:t>
    </dgm:pt>
    <dgm:pt modelId="{B59854A4-6983-48B7-B56E-0AA41C580C1F}" type="sibTrans" cxnId="{963026DC-B6B2-42EF-A9AA-A0BD5C44FC4F}">
      <dgm:prSet/>
      <dgm:spPr/>
      <dgm:t>
        <a:bodyPr/>
        <a:lstStyle/>
        <a:p>
          <a:endParaRPr lang="en-US"/>
        </a:p>
      </dgm:t>
    </dgm:pt>
    <dgm:pt modelId="{E7C4290F-36EC-4AD6-93F7-EC5E25B23B71}">
      <dgm:prSet/>
      <dgm:spPr/>
      <dgm:t>
        <a:bodyPr/>
        <a:lstStyle/>
        <a:p>
          <a:r>
            <a:rPr lang="en-US"/>
            <a:t>Data Sharing may be easier</a:t>
          </a:r>
        </a:p>
      </dgm:t>
    </dgm:pt>
    <dgm:pt modelId="{EDD6A1D7-A6C1-499B-A216-3F4158D86343}" type="parTrans" cxnId="{6B5CC6E4-CB20-4B19-B02F-BAA85DA06892}">
      <dgm:prSet/>
      <dgm:spPr/>
      <dgm:t>
        <a:bodyPr/>
        <a:lstStyle/>
        <a:p>
          <a:endParaRPr lang="en-US"/>
        </a:p>
      </dgm:t>
    </dgm:pt>
    <dgm:pt modelId="{8753962B-4CA1-4CA7-96AA-5832454A15BA}" type="sibTrans" cxnId="{6B5CC6E4-CB20-4B19-B02F-BAA85DA06892}">
      <dgm:prSet/>
      <dgm:spPr/>
      <dgm:t>
        <a:bodyPr/>
        <a:lstStyle/>
        <a:p>
          <a:endParaRPr lang="en-US"/>
        </a:p>
      </dgm:t>
    </dgm:pt>
    <dgm:pt modelId="{6ABE7EBC-A1B1-42F6-B8F1-546EEE6C81BC}">
      <dgm:prSet/>
      <dgm:spPr/>
      <dgm:t>
        <a:bodyPr/>
        <a:lstStyle/>
        <a:p>
          <a:r>
            <a:rPr lang="en-US"/>
            <a:t>Network traffic may be an issue</a:t>
          </a:r>
        </a:p>
      </dgm:t>
    </dgm:pt>
    <dgm:pt modelId="{75F64264-E191-4635-ABEE-99AAFBFA3134}" type="parTrans" cxnId="{D632493F-F8D4-43B0-A685-705548169C97}">
      <dgm:prSet/>
      <dgm:spPr/>
      <dgm:t>
        <a:bodyPr/>
        <a:lstStyle/>
        <a:p>
          <a:endParaRPr lang="en-US"/>
        </a:p>
      </dgm:t>
    </dgm:pt>
    <dgm:pt modelId="{F81843CD-9282-40AF-936F-7311273D20DC}" type="sibTrans" cxnId="{D632493F-F8D4-43B0-A685-705548169C97}">
      <dgm:prSet/>
      <dgm:spPr/>
      <dgm:t>
        <a:bodyPr/>
        <a:lstStyle/>
        <a:p>
          <a:endParaRPr lang="en-US"/>
        </a:p>
      </dgm:t>
    </dgm:pt>
    <dgm:pt modelId="{E70BAD3C-A49E-4854-935C-D2C1EAA64A3E}">
      <dgm:prSet/>
      <dgm:spPr/>
      <dgm:t>
        <a:bodyPr/>
        <a:lstStyle/>
        <a:p>
          <a:r>
            <a:rPr lang="en-US"/>
            <a:t>Bandwidth</a:t>
          </a:r>
        </a:p>
      </dgm:t>
    </dgm:pt>
    <dgm:pt modelId="{1650E495-E1C8-432A-8E63-4FA06A99CB7E}" type="parTrans" cxnId="{677E5043-2686-441F-8CEE-AE0DA6A31525}">
      <dgm:prSet/>
      <dgm:spPr/>
      <dgm:t>
        <a:bodyPr/>
        <a:lstStyle/>
        <a:p>
          <a:endParaRPr lang="en-US"/>
        </a:p>
      </dgm:t>
    </dgm:pt>
    <dgm:pt modelId="{FC904D38-9C47-40ED-A99B-402B6629E9FB}" type="sibTrans" cxnId="{677E5043-2686-441F-8CEE-AE0DA6A31525}">
      <dgm:prSet/>
      <dgm:spPr/>
      <dgm:t>
        <a:bodyPr/>
        <a:lstStyle/>
        <a:p>
          <a:endParaRPr lang="en-US"/>
        </a:p>
      </dgm:t>
    </dgm:pt>
    <dgm:pt modelId="{B245AE32-9063-430B-AC36-CD1CFE511FA5}">
      <dgm:prSet/>
      <dgm:spPr/>
      <dgm:t>
        <a:bodyPr/>
        <a:lstStyle/>
        <a:p>
          <a:r>
            <a:rPr lang="en-US"/>
            <a:t>Cost</a:t>
          </a:r>
        </a:p>
      </dgm:t>
    </dgm:pt>
    <dgm:pt modelId="{314A6D33-08A8-4DC7-8128-4D6808AA421E}" type="parTrans" cxnId="{49EDB2C0-B893-4770-B5D2-A6080E6075E1}">
      <dgm:prSet/>
      <dgm:spPr/>
      <dgm:t>
        <a:bodyPr/>
        <a:lstStyle/>
        <a:p>
          <a:endParaRPr lang="en-US"/>
        </a:p>
      </dgm:t>
    </dgm:pt>
    <dgm:pt modelId="{9CE1E5C9-5079-4C79-B5A7-DDA962993901}" type="sibTrans" cxnId="{49EDB2C0-B893-4770-B5D2-A6080E6075E1}">
      <dgm:prSet/>
      <dgm:spPr/>
      <dgm:t>
        <a:bodyPr/>
        <a:lstStyle/>
        <a:p>
          <a:endParaRPr lang="en-US"/>
        </a:p>
      </dgm:t>
    </dgm:pt>
    <dgm:pt modelId="{FDF40F50-D9F7-417B-B6DF-CE5FC6C9B61E}">
      <dgm:prSet/>
      <dgm:spPr/>
      <dgm:t>
        <a:bodyPr/>
        <a:lstStyle/>
        <a:p>
          <a:r>
            <a:rPr lang="en-US"/>
            <a:t>Latency</a:t>
          </a:r>
        </a:p>
      </dgm:t>
    </dgm:pt>
    <dgm:pt modelId="{281D8583-3B79-4F93-9116-239EFF2A1693}" type="parTrans" cxnId="{7DB655D5-3E4F-4914-988D-A171CCB25581}">
      <dgm:prSet/>
      <dgm:spPr/>
      <dgm:t>
        <a:bodyPr/>
        <a:lstStyle/>
        <a:p>
          <a:endParaRPr lang="en-US"/>
        </a:p>
      </dgm:t>
    </dgm:pt>
    <dgm:pt modelId="{EFACEA18-201C-47CD-8DC2-253334585582}" type="sibTrans" cxnId="{7DB655D5-3E4F-4914-988D-A171CCB25581}">
      <dgm:prSet/>
      <dgm:spPr/>
      <dgm:t>
        <a:bodyPr/>
        <a:lstStyle/>
        <a:p>
          <a:endParaRPr lang="en-US"/>
        </a:p>
      </dgm:t>
    </dgm:pt>
    <dgm:pt modelId="{1A994A83-FEF5-4C3E-9345-718DD03A6B6C}" type="pres">
      <dgm:prSet presAssocID="{BDEE99AA-1A81-405A-8BE8-9A28FEAE9FB0}" presName="root" presStyleCnt="0">
        <dgm:presLayoutVars>
          <dgm:dir/>
          <dgm:resizeHandles val="exact"/>
        </dgm:presLayoutVars>
      </dgm:prSet>
      <dgm:spPr/>
    </dgm:pt>
    <dgm:pt modelId="{D9CF2BF1-2980-4760-AB8D-76BF8FABDFCC}" type="pres">
      <dgm:prSet presAssocID="{3445125D-6420-45DC-B62E-967D4554789D}" presName="compNode" presStyleCnt="0"/>
      <dgm:spPr/>
    </dgm:pt>
    <dgm:pt modelId="{0EC4F445-AD98-4857-879F-142C7C2E4B87}" type="pres">
      <dgm:prSet presAssocID="{3445125D-6420-45DC-B62E-967D4554789D}" presName="bgRect" presStyleLbl="bgShp" presStyleIdx="0" presStyleCnt="5"/>
      <dgm:spPr/>
    </dgm:pt>
    <dgm:pt modelId="{60716C73-A5E7-4075-AFD9-FED9B5DA4CC7}" type="pres">
      <dgm:prSet presAssocID="{3445125D-6420-45DC-B62E-967D4554789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C00F5C8-4B5E-4940-B297-8F57A4FBC830}" type="pres">
      <dgm:prSet presAssocID="{3445125D-6420-45DC-B62E-967D4554789D}" presName="spaceRect" presStyleCnt="0"/>
      <dgm:spPr/>
    </dgm:pt>
    <dgm:pt modelId="{52C2F37D-9AFF-4927-9EDC-DBA998E90EB8}" type="pres">
      <dgm:prSet presAssocID="{3445125D-6420-45DC-B62E-967D4554789D}" presName="parTx" presStyleLbl="revTx" presStyleIdx="0" presStyleCnt="7">
        <dgm:presLayoutVars>
          <dgm:chMax val="0"/>
          <dgm:chPref val="0"/>
        </dgm:presLayoutVars>
      </dgm:prSet>
      <dgm:spPr/>
    </dgm:pt>
    <dgm:pt modelId="{A43B6F59-5BA8-4059-ADAF-DF5986A86EA0}" type="pres">
      <dgm:prSet presAssocID="{3E90759E-57E5-4735-89ED-793D2121030B}" presName="sibTrans" presStyleCnt="0"/>
      <dgm:spPr/>
    </dgm:pt>
    <dgm:pt modelId="{569C029E-4430-47B2-BF50-2DE0D2BC89A9}" type="pres">
      <dgm:prSet presAssocID="{2D91C153-5A8F-45CB-91F9-EDA5DA61E60D}" presName="compNode" presStyleCnt="0"/>
      <dgm:spPr/>
    </dgm:pt>
    <dgm:pt modelId="{83B82FEA-7310-4951-BCDB-0F02DD72879D}" type="pres">
      <dgm:prSet presAssocID="{2D91C153-5A8F-45CB-91F9-EDA5DA61E60D}" presName="bgRect" presStyleLbl="bgShp" presStyleIdx="1" presStyleCnt="5"/>
      <dgm:spPr/>
    </dgm:pt>
    <dgm:pt modelId="{ECA3D956-80CF-4E5A-A55F-E328E91169D3}" type="pres">
      <dgm:prSet presAssocID="{2D91C153-5A8F-45CB-91F9-EDA5DA61E60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4F2FB02D-5632-4DF5-BD3D-C996203CBA07}" type="pres">
      <dgm:prSet presAssocID="{2D91C153-5A8F-45CB-91F9-EDA5DA61E60D}" presName="spaceRect" presStyleCnt="0"/>
      <dgm:spPr/>
    </dgm:pt>
    <dgm:pt modelId="{4CB5BEE1-E5D7-417E-80D3-FD3E62F96994}" type="pres">
      <dgm:prSet presAssocID="{2D91C153-5A8F-45CB-91F9-EDA5DA61E60D}" presName="parTx" presStyleLbl="revTx" presStyleIdx="1" presStyleCnt="7">
        <dgm:presLayoutVars>
          <dgm:chMax val="0"/>
          <dgm:chPref val="0"/>
        </dgm:presLayoutVars>
      </dgm:prSet>
      <dgm:spPr/>
    </dgm:pt>
    <dgm:pt modelId="{266CAABC-0AA2-47F0-A0CF-904CD7144346}" type="pres">
      <dgm:prSet presAssocID="{2D91C153-5A8F-45CB-91F9-EDA5DA61E60D}" presName="desTx" presStyleLbl="revTx" presStyleIdx="2" presStyleCnt="7">
        <dgm:presLayoutVars/>
      </dgm:prSet>
      <dgm:spPr/>
    </dgm:pt>
    <dgm:pt modelId="{20DCB508-626A-4956-AEF5-9DC65FDDBF19}" type="pres">
      <dgm:prSet presAssocID="{D0429A6D-F211-4DD2-847D-FA47F175601D}" presName="sibTrans" presStyleCnt="0"/>
      <dgm:spPr/>
    </dgm:pt>
    <dgm:pt modelId="{896C01F0-12E3-4D63-BBE3-3E962AE54F7F}" type="pres">
      <dgm:prSet presAssocID="{530B0D83-B3D6-47EA-8ADB-15C22926FDA1}" presName="compNode" presStyleCnt="0"/>
      <dgm:spPr/>
    </dgm:pt>
    <dgm:pt modelId="{1026572F-DD54-4F98-B799-EAF128F63043}" type="pres">
      <dgm:prSet presAssocID="{530B0D83-B3D6-47EA-8ADB-15C22926FDA1}" presName="bgRect" presStyleLbl="bgShp" presStyleIdx="2" presStyleCnt="5"/>
      <dgm:spPr/>
    </dgm:pt>
    <dgm:pt modelId="{8ED664E8-FA54-4D21-AAD5-8A50B22C99FA}" type="pres">
      <dgm:prSet presAssocID="{530B0D83-B3D6-47EA-8ADB-15C22926FDA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E3BBF24-7120-4DCF-9257-8DBFE6F28B64}" type="pres">
      <dgm:prSet presAssocID="{530B0D83-B3D6-47EA-8ADB-15C22926FDA1}" presName="spaceRect" presStyleCnt="0"/>
      <dgm:spPr/>
    </dgm:pt>
    <dgm:pt modelId="{C90CB58D-73E1-4DE5-8ECE-12BA59AEDECD}" type="pres">
      <dgm:prSet presAssocID="{530B0D83-B3D6-47EA-8ADB-15C22926FDA1}" presName="parTx" presStyleLbl="revTx" presStyleIdx="3" presStyleCnt="7">
        <dgm:presLayoutVars>
          <dgm:chMax val="0"/>
          <dgm:chPref val="0"/>
        </dgm:presLayoutVars>
      </dgm:prSet>
      <dgm:spPr/>
    </dgm:pt>
    <dgm:pt modelId="{D318E885-A736-4ACE-AE3D-F4AF5375C138}" type="pres">
      <dgm:prSet presAssocID="{B59854A4-6983-48B7-B56E-0AA41C580C1F}" presName="sibTrans" presStyleCnt="0"/>
      <dgm:spPr/>
    </dgm:pt>
    <dgm:pt modelId="{1D0C9A11-9C9D-47EC-B0C2-0D45DFA8D796}" type="pres">
      <dgm:prSet presAssocID="{E7C4290F-36EC-4AD6-93F7-EC5E25B23B71}" presName="compNode" presStyleCnt="0"/>
      <dgm:spPr/>
    </dgm:pt>
    <dgm:pt modelId="{E1A5274B-B3EE-4EF4-B18F-AA18CEACECA9}" type="pres">
      <dgm:prSet presAssocID="{E7C4290F-36EC-4AD6-93F7-EC5E25B23B71}" presName="bgRect" presStyleLbl="bgShp" presStyleIdx="3" presStyleCnt="5"/>
      <dgm:spPr/>
    </dgm:pt>
    <dgm:pt modelId="{A7A7B714-9B6A-49B1-BAA0-7E952ED07542}" type="pres">
      <dgm:prSet presAssocID="{E7C4290F-36EC-4AD6-93F7-EC5E25B23B7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D43EBCB5-F6F7-40F7-AB93-4728947993E6}" type="pres">
      <dgm:prSet presAssocID="{E7C4290F-36EC-4AD6-93F7-EC5E25B23B71}" presName="spaceRect" presStyleCnt="0"/>
      <dgm:spPr/>
    </dgm:pt>
    <dgm:pt modelId="{D5EC443B-3D68-4026-BE42-9DC242FC0898}" type="pres">
      <dgm:prSet presAssocID="{E7C4290F-36EC-4AD6-93F7-EC5E25B23B71}" presName="parTx" presStyleLbl="revTx" presStyleIdx="4" presStyleCnt="7">
        <dgm:presLayoutVars>
          <dgm:chMax val="0"/>
          <dgm:chPref val="0"/>
        </dgm:presLayoutVars>
      </dgm:prSet>
      <dgm:spPr/>
    </dgm:pt>
    <dgm:pt modelId="{5AD8D462-6A74-4ADB-A464-84FA3468C0E3}" type="pres">
      <dgm:prSet presAssocID="{8753962B-4CA1-4CA7-96AA-5832454A15BA}" presName="sibTrans" presStyleCnt="0"/>
      <dgm:spPr/>
    </dgm:pt>
    <dgm:pt modelId="{9328B2F1-EC8A-42AC-B76C-B07E10F19125}" type="pres">
      <dgm:prSet presAssocID="{6ABE7EBC-A1B1-42F6-B8F1-546EEE6C81BC}" presName="compNode" presStyleCnt="0"/>
      <dgm:spPr/>
    </dgm:pt>
    <dgm:pt modelId="{DE0D11E2-03A2-4E13-8321-996FCA987CB0}" type="pres">
      <dgm:prSet presAssocID="{6ABE7EBC-A1B1-42F6-B8F1-546EEE6C81BC}" presName="bgRect" presStyleLbl="bgShp" presStyleIdx="4" presStyleCnt="5"/>
      <dgm:spPr/>
    </dgm:pt>
    <dgm:pt modelId="{168FCDA4-FF58-4086-88B5-993B33EAE65B}" type="pres">
      <dgm:prSet presAssocID="{6ABE7EBC-A1B1-42F6-B8F1-546EEE6C81B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8DD03AF-BB17-4BB0-915B-3AA93EDF27A1}" type="pres">
      <dgm:prSet presAssocID="{6ABE7EBC-A1B1-42F6-B8F1-546EEE6C81BC}" presName="spaceRect" presStyleCnt="0"/>
      <dgm:spPr/>
    </dgm:pt>
    <dgm:pt modelId="{4711054E-5287-4227-A180-0D1823E552A9}" type="pres">
      <dgm:prSet presAssocID="{6ABE7EBC-A1B1-42F6-B8F1-546EEE6C81BC}" presName="parTx" presStyleLbl="revTx" presStyleIdx="5" presStyleCnt="7">
        <dgm:presLayoutVars>
          <dgm:chMax val="0"/>
          <dgm:chPref val="0"/>
        </dgm:presLayoutVars>
      </dgm:prSet>
      <dgm:spPr/>
    </dgm:pt>
    <dgm:pt modelId="{238A90A5-E4C4-40DB-A94B-81CE95C1978D}" type="pres">
      <dgm:prSet presAssocID="{6ABE7EBC-A1B1-42F6-B8F1-546EEE6C81BC}" presName="desTx" presStyleLbl="revTx" presStyleIdx="6" presStyleCnt="7">
        <dgm:presLayoutVars/>
      </dgm:prSet>
      <dgm:spPr/>
    </dgm:pt>
  </dgm:ptLst>
  <dgm:cxnLst>
    <dgm:cxn modelId="{FCD03804-1464-4D17-B439-7D1E27C1DEE8}" srcId="{BDEE99AA-1A81-405A-8BE8-9A28FEAE9FB0}" destId="{2D91C153-5A8F-45CB-91F9-EDA5DA61E60D}" srcOrd="1" destOrd="0" parTransId="{0FC9A142-2923-438C-B837-76963B41DA10}" sibTransId="{D0429A6D-F211-4DD2-847D-FA47F175601D}"/>
    <dgm:cxn modelId="{5845FD12-81C9-4BC4-A94D-DD1D457B9443}" type="presOf" srcId="{FDF40F50-D9F7-417B-B6DF-CE5FC6C9B61E}" destId="{238A90A5-E4C4-40DB-A94B-81CE95C1978D}" srcOrd="0" destOrd="2" presId="urn:microsoft.com/office/officeart/2018/2/layout/IconVerticalSolidList"/>
    <dgm:cxn modelId="{FA5F1015-71F1-403D-8C84-2D2D99759363}" type="presOf" srcId="{6ABE7EBC-A1B1-42F6-B8F1-546EEE6C81BC}" destId="{4711054E-5287-4227-A180-0D1823E552A9}" srcOrd="0" destOrd="0" presId="urn:microsoft.com/office/officeart/2018/2/layout/IconVerticalSolidList"/>
    <dgm:cxn modelId="{D632493F-F8D4-43B0-A685-705548169C97}" srcId="{BDEE99AA-1A81-405A-8BE8-9A28FEAE9FB0}" destId="{6ABE7EBC-A1B1-42F6-B8F1-546EEE6C81BC}" srcOrd="4" destOrd="0" parTransId="{75F64264-E191-4635-ABEE-99AAFBFA3134}" sibTransId="{F81843CD-9282-40AF-936F-7311273D20DC}"/>
    <dgm:cxn modelId="{677E5043-2686-441F-8CEE-AE0DA6A31525}" srcId="{6ABE7EBC-A1B1-42F6-B8F1-546EEE6C81BC}" destId="{E70BAD3C-A49E-4854-935C-D2C1EAA64A3E}" srcOrd="0" destOrd="0" parTransId="{1650E495-E1C8-432A-8E63-4FA06A99CB7E}" sibTransId="{FC904D38-9C47-40ED-A99B-402B6629E9FB}"/>
    <dgm:cxn modelId="{5916DF4D-0AC4-4880-8DF2-15C03B07543D}" srcId="{2D91C153-5A8F-45CB-91F9-EDA5DA61E60D}" destId="{9A06E0AB-12F0-4B76-B255-BB94AF1A643F}" srcOrd="0" destOrd="0" parTransId="{1D252D05-57DB-4055-BEDF-1187CDCF8F87}" sibTransId="{F10E0EA6-B6B5-49AB-9F6A-E0DCAF375ED1}"/>
    <dgm:cxn modelId="{6442A54F-96F6-41C8-BC63-4F98674099D9}" type="presOf" srcId="{3445125D-6420-45DC-B62E-967D4554789D}" destId="{52C2F37D-9AFF-4927-9EDC-DBA998E90EB8}" srcOrd="0" destOrd="0" presId="urn:microsoft.com/office/officeart/2018/2/layout/IconVerticalSolidList"/>
    <dgm:cxn modelId="{2DA9C679-453F-4F82-87D6-876EDCB1E5F5}" type="presOf" srcId="{530B0D83-B3D6-47EA-8ADB-15C22926FDA1}" destId="{C90CB58D-73E1-4DE5-8ECE-12BA59AEDECD}" srcOrd="0" destOrd="0" presId="urn:microsoft.com/office/officeart/2018/2/layout/IconVerticalSolidList"/>
    <dgm:cxn modelId="{50676784-9240-4FC7-A9CF-3DC44C62414B}" type="presOf" srcId="{B245AE32-9063-430B-AC36-CD1CFE511FA5}" destId="{238A90A5-E4C4-40DB-A94B-81CE95C1978D}" srcOrd="0" destOrd="1" presId="urn:microsoft.com/office/officeart/2018/2/layout/IconVerticalSolidList"/>
    <dgm:cxn modelId="{F41C1585-F5A1-42E7-A57F-0DA190ED98AB}" type="presOf" srcId="{E7C4290F-36EC-4AD6-93F7-EC5E25B23B71}" destId="{D5EC443B-3D68-4026-BE42-9DC242FC0898}" srcOrd="0" destOrd="0" presId="urn:microsoft.com/office/officeart/2018/2/layout/IconVerticalSolidList"/>
    <dgm:cxn modelId="{3203EA9B-8781-4EAC-8717-8266E874827E}" type="presOf" srcId="{9A06E0AB-12F0-4B76-B255-BB94AF1A643F}" destId="{266CAABC-0AA2-47F0-A0CF-904CD7144346}" srcOrd="0" destOrd="0" presId="urn:microsoft.com/office/officeart/2018/2/layout/IconVerticalSolidList"/>
    <dgm:cxn modelId="{A271CBAD-9B34-4B60-81AD-AFA417D029D7}" type="presOf" srcId="{2D91C153-5A8F-45CB-91F9-EDA5DA61E60D}" destId="{4CB5BEE1-E5D7-417E-80D3-FD3E62F96994}" srcOrd="0" destOrd="0" presId="urn:microsoft.com/office/officeart/2018/2/layout/IconVerticalSolidList"/>
    <dgm:cxn modelId="{49EDB2C0-B893-4770-B5D2-A6080E6075E1}" srcId="{6ABE7EBC-A1B1-42F6-B8F1-546EEE6C81BC}" destId="{B245AE32-9063-430B-AC36-CD1CFE511FA5}" srcOrd="1" destOrd="0" parTransId="{314A6D33-08A8-4DC7-8128-4D6808AA421E}" sibTransId="{9CE1E5C9-5079-4C79-B5A7-DDA962993901}"/>
    <dgm:cxn modelId="{BB656DC1-8007-42AA-807F-D65E66ADDB8F}" srcId="{BDEE99AA-1A81-405A-8BE8-9A28FEAE9FB0}" destId="{3445125D-6420-45DC-B62E-967D4554789D}" srcOrd="0" destOrd="0" parTransId="{AB640EC8-5EC2-4977-AF92-E79C132E104D}" sibTransId="{3E90759E-57E5-4735-89ED-793D2121030B}"/>
    <dgm:cxn modelId="{7DB655D5-3E4F-4914-988D-A171CCB25581}" srcId="{6ABE7EBC-A1B1-42F6-B8F1-546EEE6C81BC}" destId="{FDF40F50-D9F7-417B-B6DF-CE5FC6C9B61E}" srcOrd="2" destOrd="0" parTransId="{281D8583-3B79-4F93-9116-239EFF2A1693}" sibTransId="{EFACEA18-201C-47CD-8DC2-253334585582}"/>
    <dgm:cxn modelId="{963026DC-B6B2-42EF-A9AA-A0BD5C44FC4F}" srcId="{BDEE99AA-1A81-405A-8BE8-9A28FEAE9FB0}" destId="{530B0D83-B3D6-47EA-8ADB-15C22926FDA1}" srcOrd="2" destOrd="0" parTransId="{BA7EC47A-5F44-4392-8262-AC3705B86055}" sibTransId="{B59854A4-6983-48B7-B56E-0AA41C580C1F}"/>
    <dgm:cxn modelId="{6B5CC6E4-CB20-4B19-B02F-BAA85DA06892}" srcId="{BDEE99AA-1A81-405A-8BE8-9A28FEAE9FB0}" destId="{E7C4290F-36EC-4AD6-93F7-EC5E25B23B71}" srcOrd="3" destOrd="0" parTransId="{EDD6A1D7-A6C1-499B-A216-3F4158D86343}" sibTransId="{8753962B-4CA1-4CA7-96AA-5832454A15BA}"/>
    <dgm:cxn modelId="{CB50CAF5-A9AB-40F7-AA7A-9AF7301AB384}" type="presOf" srcId="{E70BAD3C-A49E-4854-935C-D2C1EAA64A3E}" destId="{238A90A5-E4C4-40DB-A94B-81CE95C1978D}" srcOrd="0" destOrd="0" presId="urn:microsoft.com/office/officeart/2018/2/layout/IconVerticalSolidList"/>
    <dgm:cxn modelId="{0FDB96F9-EDA7-4047-8A59-D9886FA6C0F1}" type="presOf" srcId="{BDEE99AA-1A81-405A-8BE8-9A28FEAE9FB0}" destId="{1A994A83-FEF5-4C3E-9345-718DD03A6B6C}" srcOrd="0" destOrd="0" presId="urn:microsoft.com/office/officeart/2018/2/layout/IconVerticalSolidList"/>
    <dgm:cxn modelId="{58A07A1B-0D64-42AE-B4FC-F4742A781A93}" type="presParOf" srcId="{1A994A83-FEF5-4C3E-9345-718DD03A6B6C}" destId="{D9CF2BF1-2980-4760-AB8D-76BF8FABDFCC}" srcOrd="0" destOrd="0" presId="urn:microsoft.com/office/officeart/2018/2/layout/IconVerticalSolidList"/>
    <dgm:cxn modelId="{9086326F-DDA5-453D-8B0A-7F02A4FF6DA7}" type="presParOf" srcId="{D9CF2BF1-2980-4760-AB8D-76BF8FABDFCC}" destId="{0EC4F445-AD98-4857-879F-142C7C2E4B87}" srcOrd="0" destOrd="0" presId="urn:microsoft.com/office/officeart/2018/2/layout/IconVerticalSolidList"/>
    <dgm:cxn modelId="{70E66F36-8F0B-438E-AA71-5F9BCC22EFFB}" type="presParOf" srcId="{D9CF2BF1-2980-4760-AB8D-76BF8FABDFCC}" destId="{60716C73-A5E7-4075-AFD9-FED9B5DA4CC7}" srcOrd="1" destOrd="0" presId="urn:microsoft.com/office/officeart/2018/2/layout/IconVerticalSolidList"/>
    <dgm:cxn modelId="{37283B5E-C552-4545-B98F-CAE565F57CC9}" type="presParOf" srcId="{D9CF2BF1-2980-4760-AB8D-76BF8FABDFCC}" destId="{CC00F5C8-4B5E-4940-B297-8F57A4FBC830}" srcOrd="2" destOrd="0" presId="urn:microsoft.com/office/officeart/2018/2/layout/IconVerticalSolidList"/>
    <dgm:cxn modelId="{FA4C676E-479C-4FDF-BCB4-2BE01BB4342A}" type="presParOf" srcId="{D9CF2BF1-2980-4760-AB8D-76BF8FABDFCC}" destId="{52C2F37D-9AFF-4927-9EDC-DBA998E90EB8}" srcOrd="3" destOrd="0" presId="urn:microsoft.com/office/officeart/2018/2/layout/IconVerticalSolidList"/>
    <dgm:cxn modelId="{9F1E1786-E1B0-4E6E-B002-BB476F678EA5}" type="presParOf" srcId="{1A994A83-FEF5-4C3E-9345-718DD03A6B6C}" destId="{A43B6F59-5BA8-4059-ADAF-DF5986A86EA0}" srcOrd="1" destOrd="0" presId="urn:microsoft.com/office/officeart/2018/2/layout/IconVerticalSolidList"/>
    <dgm:cxn modelId="{2BF95E3E-A793-4313-AFFA-A608D59CEFB6}" type="presParOf" srcId="{1A994A83-FEF5-4C3E-9345-718DD03A6B6C}" destId="{569C029E-4430-47B2-BF50-2DE0D2BC89A9}" srcOrd="2" destOrd="0" presId="urn:microsoft.com/office/officeart/2018/2/layout/IconVerticalSolidList"/>
    <dgm:cxn modelId="{2DD7D3C2-23D5-4EAD-A8F3-9395F560DC90}" type="presParOf" srcId="{569C029E-4430-47B2-BF50-2DE0D2BC89A9}" destId="{83B82FEA-7310-4951-BCDB-0F02DD72879D}" srcOrd="0" destOrd="0" presId="urn:microsoft.com/office/officeart/2018/2/layout/IconVerticalSolidList"/>
    <dgm:cxn modelId="{C8D38571-BC2C-4283-ACD3-0EA2BD581F8C}" type="presParOf" srcId="{569C029E-4430-47B2-BF50-2DE0D2BC89A9}" destId="{ECA3D956-80CF-4E5A-A55F-E328E91169D3}" srcOrd="1" destOrd="0" presId="urn:microsoft.com/office/officeart/2018/2/layout/IconVerticalSolidList"/>
    <dgm:cxn modelId="{699FC895-C9C3-43EA-BD91-D38078A62F86}" type="presParOf" srcId="{569C029E-4430-47B2-BF50-2DE0D2BC89A9}" destId="{4F2FB02D-5632-4DF5-BD3D-C996203CBA07}" srcOrd="2" destOrd="0" presId="urn:microsoft.com/office/officeart/2018/2/layout/IconVerticalSolidList"/>
    <dgm:cxn modelId="{4E6C012F-6BB1-406B-9C4E-4F87C6174AAB}" type="presParOf" srcId="{569C029E-4430-47B2-BF50-2DE0D2BC89A9}" destId="{4CB5BEE1-E5D7-417E-80D3-FD3E62F96994}" srcOrd="3" destOrd="0" presId="urn:microsoft.com/office/officeart/2018/2/layout/IconVerticalSolidList"/>
    <dgm:cxn modelId="{2D06E933-2C28-4C4E-A241-2D926D4E8536}" type="presParOf" srcId="{569C029E-4430-47B2-BF50-2DE0D2BC89A9}" destId="{266CAABC-0AA2-47F0-A0CF-904CD7144346}" srcOrd="4" destOrd="0" presId="urn:microsoft.com/office/officeart/2018/2/layout/IconVerticalSolidList"/>
    <dgm:cxn modelId="{58130C23-B03F-4BFB-8773-989064C2908A}" type="presParOf" srcId="{1A994A83-FEF5-4C3E-9345-718DD03A6B6C}" destId="{20DCB508-626A-4956-AEF5-9DC65FDDBF19}" srcOrd="3" destOrd="0" presId="urn:microsoft.com/office/officeart/2018/2/layout/IconVerticalSolidList"/>
    <dgm:cxn modelId="{C1EB7297-4A8C-4875-BF06-530429291F7D}" type="presParOf" srcId="{1A994A83-FEF5-4C3E-9345-718DD03A6B6C}" destId="{896C01F0-12E3-4D63-BBE3-3E962AE54F7F}" srcOrd="4" destOrd="0" presId="urn:microsoft.com/office/officeart/2018/2/layout/IconVerticalSolidList"/>
    <dgm:cxn modelId="{29617894-0A91-450C-8BC8-A1964BD001A7}" type="presParOf" srcId="{896C01F0-12E3-4D63-BBE3-3E962AE54F7F}" destId="{1026572F-DD54-4F98-B799-EAF128F63043}" srcOrd="0" destOrd="0" presId="urn:microsoft.com/office/officeart/2018/2/layout/IconVerticalSolidList"/>
    <dgm:cxn modelId="{45C2D87E-BC29-47E0-ADBA-F683727FFADC}" type="presParOf" srcId="{896C01F0-12E3-4D63-BBE3-3E962AE54F7F}" destId="{8ED664E8-FA54-4D21-AAD5-8A50B22C99FA}" srcOrd="1" destOrd="0" presId="urn:microsoft.com/office/officeart/2018/2/layout/IconVerticalSolidList"/>
    <dgm:cxn modelId="{59E84960-30BA-4504-9B67-58DA9AC80897}" type="presParOf" srcId="{896C01F0-12E3-4D63-BBE3-3E962AE54F7F}" destId="{3E3BBF24-7120-4DCF-9257-8DBFE6F28B64}" srcOrd="2" destOrd="0" presId="urn:microsoft.com/office/officeart/2018/2/layout/IconVerticalSolidList"/>
    <dgm:cxn modelId="{572E8347-41FD-41C9-BA6D-1EDA7C044A35}" type="presParOf" srcId="{896C01F0-12E3-4D63-BBE3-3E962AE54F7F}" destId="{C90CB58D-73E1-4DE5-8ECE-12BA59AEDECD}" srcOrd="3" destOrd="0" presId="urn:microsoft.com/office/officeart/2018/2/layout/IconVerticalSolidList"/>
    <dgm:cxn modelId="{35B17C85-AC7A-42E4-AFCF-F62E4E1699F9}" type="presParOf" srcId="{1A994A83-FEF5-4C3E-9345-718DD03A6B6C}" destId="{D318E885-A736-4ACE-AE3D-F4AF5375C138}" srcOrd="5" destOrd="0" presId="urn:microsoft.com/office/officeart/2018/2/layout/IconVerticalSolidList"/>
    <dgm:cxn modelId="{A1739E1C-982D-482A-A5FB-F204A9AA8F34}" type="presParOf" srcId="{1A994A83-FEF5-4C3E-9345-718DD03A6B6C}" destId="{1D0C9A11-9C9D-47EC-B0C2-0D45DFA8D796}" srcOrd="6" destOrd="0" presId="urn:microsoft.com/office/officeart/2018/2/layout/IconVerticalSolidList"/>
    <dgm:cxn modelId="{F2D3A5BE-CDF2-458E-8D83-12CDF217EAD0}" type="presParOf" srcId="{1D0C9A11-9C9D-47EC-B0C2-0D45DFA8D796}" destId="{E1A5274B-B3EE-4EF4-B18F-AA18CEACECA9}" srcOrd="0" destOrd="0" presId="urn:microsoft.com/office/officeart/2018/2/layout/IconVerticalSolidList"/>
    <dgm:cxn modelId="{B4BA0DC3-B12F-462D-AD6B-5F1C410D90A5}" type="presParOf" srcId="{1D0C9A11-9C9D-47EC-B0C2-0D45DFA8D796}" destId="{A7A7B714-9B6A-49B1-BAA0-7E952ED07542}" srcOrd="1" destOrd="0" presId="urn:microsoft.com/office/officeart/2018/2/layout/IconVerticalSolidList"/>
    <dgm:cxn modelId="{0121403E-2D3F-438E-83D2-9CA291C370DF}" type="presParOf" srcId="{1D0C9A11-9C9D-47EC-B0C2-0D45DFA8D796}" destId="{D43EBCB5-F6F7-40F7-AB93-4728947993E6}" srcOrd="2" destOrd="0" presId="urn:microsoft.com/office/officeart/2018/2/layout/IconVerticalSolidList"/>
    <dgm:cxn modelId="{6A9589AA-D294-4662-9498-69A4DB708297}" type="presParOf" srcId="{1D0C9A11-9C9D-47EC-B0C2-0D45DFA8D796}" destId="{D5EC443B-3D68-4026-BE42-9DC242FC0898}" srcOrd="3" destOrd="0" presId="urn:microsoft.com/office/officeart/2018/2/layout/IconVerticalSolidList"/>
    <dgm:cxn modelId="{0650BA43-D154-4A27-9556-0E1A9F95A1CE}" type="presParOf" srcId="{1A994A83-FEF5-4C3E-9345-718DD03A6B6C}" destId="{5AD8D462-6A74-4ADB-A464-84FA3468C0E3}" srcOrd="7" destOrd="0" presId="urn:microsoft.com/office/officeart/2018/2/layout/IconVerticalSolidList"/>
    <dgm:cxn modelId="{94510450-3316-4426-BDC3-DA8A013BA572}" type="presParOf" srcId="{1A994A83-FEF5-4C3E-9345-718DD03A6B6C}" destId="{9328B2F1-EC8A-42AC-B76C-B07E10F19125}" srcOrd="8" destOrd="0" presId="urn:microsoft.com/office/officeart/2018/2/layout/IconVerticalSolidList"/>
    <dgm:cxn modelId="{9DF1E04D-2AA3-4D4C-B98A-E1C1A6769863}" type="presParOf" srcId="{9328B2F1-EC8A-42AC-B76C-B07E10F19125}" destId="{DE0D11E2-03A2-4E13-8321-996FCA987CB0}" srcOrd="0" destOrd="0" presId="urn:microsoft.com/office/officeart/2018/2/layout/IconVerticalSolidList"/>
    <dgm:cxn modelId="{CF381E3D-FDC5-486B-9EBD-4E665CC84C6C}" type="presParOf" srcId="{9328B2F1-EC8A-42AC-B76C-B07E10F19125}" destId="{168FCDA4-FF58-4086-88B5-993B33EAE65B}" srcOrd="1" destOrd="0" presId="urn:microsoft.com/office/officeart/2018/2/layout/IconVerticalSolidList"/>
    <dgm:cxn modelId="{753C19AB-33E2-4E87-A714-A09EAA35C5DF}" type="presParOf" srcId="{9328B2F1-EC8A-42AC-B76C-B07E10F19125}" destId="{E8DD03AF-BB17-4BB0-915B-3AA93EDF27A1}" srcOrd="2" destOrd="0" presId="urn:microsoft.com/office/officeart/2018/2/layout/IconVerticalSolidList"/>
    <dgm:cxn modelId="{40BA2C3F-0CDA-4AF8-B5B4-6F8E04CE8D5C}" type="presParOf" srcId="{9328B2F1-EC8A-42AC-B76C-B07E10F19125}" destId="{4711054E-5287-4227-A180-0D1823E552A9}" srcOrd="3" destOrd="0" presId="urn:microsoft.com/office/officeart/2018/2/layout/IconVerticalSolidList"/>
    <dgm:cxn modelId="{51B0F7F4-E82F-4927-ADA5-677FCE35B809}" type="presParOf" srcId="{9328B2F1-EC8A-42AC-B76C-B07E10F19125}" destId="{238A90A5-E4C4-40DB-A94B-81CE95C1978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870E9-7CE5-4E34-BD31-3822C606140A}">
      <dsp:nvSpPr>
        <dsp:cNvPr id="0" name=""/>
        <dsp:cNvSpPr/>
      </dsp:nvSpPr>
      <dsp:spPr>
        <a:xfrm>
          <a:off x="0" y="22882"/>
          <a:ext cx="6089650" cy="1006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On Demand</a:t>
          </a:r>
        </a:p>
      </dsp:txBody>
      <dsp:txXfrm>
        <a:off x="49119" y="72001"/>
        <a:ext cx="5991412" cy="907962"/>
      </dsp:txXfrm>
    </dsp:sp>
    <dsp:sp modelId="{177073E3-655F-456F-93AF-53CE1D964FAE}">
      <dsp:nvSpPr>
        <dsp:cNvPr id="0" name=""/>
        <dsp:cNvSpPr/>
      </dsp:nvSpPr>
      <dsp:spPr>
        <a:xfrm>
          <a:off x="0" y="1152922"/>
          <a:ext cx="6089650" cy="1006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Broad Access</a:t>
          </a:r>
        </a:p>
      </dsp:txBody>
      <dsp:txXfrm>
        <a:off x="49119" y="1202041"/>
        <a:ext cx="5991412" cy="907962"/>
      </dsp:txXfrm>
    </dsp:sp>
    <dsp:sp modelId="{5A6296A9-F045-4809-846D-A8E03CF488B2}">
      <dsp:nvSpPr>
        <dsp:cNvPr id="0" name=""/>
        <dsp:cNvSpPr/>
      </dsp:nvSpPr>
      <dsp:spPr>
        <a:xfrm>
          <a:off x="0" y="2282962"/>
          <a:ext cx="6089650" cy="1006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Resource Pooling</a:t>
          </a:r>
        </a:p>
      </dsp:txBody>
      <dsp:txXfrm>
        <a:off x="49119" y="2332081"/>
        <a:ext cx="5991412" cy="907962"/>
      </dsp:txXfrm>
    </dsp:sp>
    <dsp:sp modelId="{6D2B3132-96E0-42DD-9A1C-BD81D4D4BB64}">
      <dsp:nvSpPr>
        <dsp:cNvPr id="0" name=""/>
        <dsp:cNvSpPr/>
      </dsp:nvSpPr>
      <dsp:spPr>
        <a:xfrm>
          <a:off x="0" y="3413002"/>
          <a:ext cx="6089650" cy="1006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Elasticity</a:t>
          </a:r>
        </a:p>
      </dsp:txBody>
      <dsp:txXfrm>
        <a:off x="49119" y="3462121"/>
        <a:ext cx="5991412" cy="907962"/>
      </dsp:txXfrm>
    </dsp:sp>
    <dsp:sp modelId="{E9BF6305-6E54-4454-86A0-2E48B6538D10}">
      <dsp:nvSpPr>
        <dsp:cNvPr id="0" name=""/>
        <dsp:cNvSpPr/>
      </dsp:nvSpPr>
      <dsp:spPr>
        <a:xfrm>
          <a:off x="0" y="4543042"/>
          <a:ext cx="6089650" cy="1006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Measured Service</a:t>
          </a:r>
        </a:p>
      </dsp:txBody>
      <dsp:txXfrm>
        <a:off x="49119" y="4592161"/>
        <a:ext cx="5991412" cy="9079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F8258-6BE1-4273-B13B-8A1ED27977DF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88E4B-54D6-4FBC-81FA-8B0C15D428B9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F0759-5954-464A-AAFB-5E916E2F7099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 Premise or Remote?</a:t>
          </a:r>
        </a:p>
      </dsp:txBody>
      <dsp:txXfrm>
        <a:off x="1131174" y="4597"/>
        <a:ext cx="5382429" cy="979371"/>
      </dsp:txXfrm>
    </dsp:sp>
    <dsp:sp modelId="{8E937B59-E27F-4FCB-BB21-4A4318BBDBF7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12570-437D-481E-8FB5-D77CA4B34F71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15979-AFA6-422D-8FA4-11952F9689E8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Most secure</a:t>
          </a:r>
        </a:p>
      </dsp:txBody>
      <dsp:txXfrm>
        <a:off x="1131174" y="1228812"/>
        <a:ext cx="5382429" cy="979371"/>
      </dsp:txXfrm>
    </dsp:sp>
    <dsp:sp modelId="{98D12CA0-05D0-4AA4-BDA8-9628427C3751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D0FD6-D045-4B05-A1B7-77609F3D64F6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68E52-3BB3-44AD-895D-75BEE81DB45D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Most costly</a:t>
          </a:r>
        </a:p>
      </dsp:txBody>
      <dsp:txXfrm>
        <a:off x="1131174" y="2453027"/>
        <a:ext cx="5382429" cy="979371"/>
      </dsp:txXfrm>
    </dsp:sp>
    <dsp:sp modelId="{1F50E262-7483-4D1E-9B85-F8DE1F01DDF7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5CB53-480A-4EBB-BFA1-D243435014DF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4EEB9-4923-43FC-9FBE-23DC3E569EB9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Expansion may be limited</a:t>
          </a:r>
        </a:p>
      </dsp:txBody>
      <dsp:txXfrm>
        <a:off x="1131174" y="3677241"/>
        <a:ext cx="5382429" cy="979371"/>
      </dsp:txXfrm>
    </dsp:sp>
    <dsp:sp modelId="{C0D10AA2-9988-4CFF-AD44-63393E13740C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C46CC-8013-4C62-A8BB-FD2681E2B8B0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5D2B7-D261-48E9-B75D-F687072C6EA2}">
      <dsp:nvSpPr>
        <dsp:cNvPr id="0" name=""/>
        <dsp:cNvSpPr/>
      </dsp:nvSpPr>
      <dsp:spPr>
        <a:xfrm>
          <a:off x="1131174" y="4901456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Can be located near your customer</a:t>
          </a:r>
        </a:p>
      </dsp:txBody>
      <dsp:txXfrm>
        <a:off x="1131174" y="4901456"/>
        <a:ext cx="2931121" cy="979371"/>
      </dsp:txXfrm>
    </dsp:sp>
    <dsp:sp modelId="{6912883D-7921-4614-B5A2-695D5D0808DB}">
      <dsp:nvSpPr>
        <dsp:cNvPr id="0" name=""/>
        <dsp:cNvSpPr/>
      </dsp:nvSpPr>
      <dsp:spPr>
        <a:xfrm>
          <a:off x="4062296" y="4901456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Faster access</a:t>
          </a:r>
        </a:p>
      </dsp:txBody>
      <dsp:txXfrm>
        <a:off x="4062296" y="4901456"/>
        <a:ext cx="2451307" cy="9793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DC9B7-6330-4465-AA22-EBC4CCBBA31E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25495-492A-4D4C-A59B-E74DC603B509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9DA6-2106-4B1E-87EE-6270C047B0DD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Almost always remote</a:t>
          </a:r>
        </a:p>
      </dsp:txBody>
      <dsp:txXfrm>
        <a:off x="937002" y="1903"/>
        <a:ext cx="5576601" cy="811257"/>
      </dsp:txXfrm>
    </dsp:sp>
    <dsp:sp modelId="{BB474957-5518-4C99-9ACF-0A5CF4C1E9FD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52742-AA10-4D07-A13D-4EBAE26D253A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7B824-80B7-4CBB-BB4F-D3C0886B4D0C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 infrastructure costs</a:t>
          </a:r>
        </a:p>
      </dsp:txBody>
      <dsp:txXfrm>
        <a:off x="937002" y="1015975"/>
        <a:ext cx="5576601" cy="811257"/>
      </dsp:txXfrm>
    </dsp:sp>
    <dsp:sp modelId="{E9F13172-171B-4E5D-8D7B-3A9647EE9865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28BC1-8751-4BCC-9138-0595C2BC2070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F0007-F185-4CEE-89DE-088847FABD3B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Less security</a:t>
          </a:r>
        </a:p>
      </dsp:txBody>
      <dsp:txXfrm>
        <a:off x="937002" y="2030048"/>
        <a:ext cx="5576601" cy="811257"/>
      </dsp:txXfrm>
    </dsp:sp>
    <dsp:sp modelId="{40E3CEE1-144B-4086-9A48-09F1FB38055B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0C92D-0E0F-4100-B416-AD918D67DF35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E406C-70F3-4DEA-8238-D8FECC00A934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Less control</a:t>
          </a:r>
        </a:p>
      </dsp:txBody>
      <dsp:txXfrm>
        <a:off x="937002" y="3044120"/>
        <a:ext cx="5576601" cy="811257"/>
      </dsp:txXfrm>
    </dsp:sp>
    <dsp:sp modelId="{B43A5FB8-2CD0-40D0-9CAE-936367D3CCEC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50C7D-F7E6-473A-9D8D-107DC5ED8F26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25A50-9A81-424B-89A8-C0DBEA6840AD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Is the data really yours?</a:t>
          </a:r>
        </a:p>
      </dsp:txBody>
      <dsp:txXfrm>
        <a:off x="937002" y="4058192"/>
        <a:ext cx="5576601" cy="811257"/>
      </dsp:txXfrm>
    </dsp:sp>
    <dsp:sp modelId="{25326BFB-D082-447B-B31E-5AF49393E0B4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59652-5369-4CFC-A212-213D83BB2807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D938E-F95E-4AE5-ABC9-8054FEFEC20B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Possible network traffic concerns</a:t>
          </a:r>
        </a:p>
      </dsp:txBody>
      <dsp:txXfrm>
        <a:off x="937002" y="5072264"/>
        <a:ext cx="5576601" cy="8112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A26E9-01DB-4B37-8908-AFA0672FEB12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B06D8-FF39-44AD-B034-B88668958B3D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4B8E6-9F6B-4C07-B9B1-7905064E555E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Almost always remote</a:t>
          </a:r>
        </a:p>
      </dsp:txBody>
      <dsp:txXfrm>
        <a:off x="937002" y="1903"/>
        <a:ext cx="5576601" cy="811257"/>
      </dsp:txXfrm>
    </dsp:sp>
    <dsp:sp modelId="{F7A9D315-CDEB-4FF3-9E6B-076BC1518A81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AF163-29AB-4A74-969F-585FF78299D7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7F938-F31B-46F2-B96A-6E6DCB5F871A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Reduced infrastructure costs</a:t>
          </a:r>
        </a:p>
      </dsp:txBody>
      <dsp:txXfrm>
        <a:off x="937002" y="1015975"/>
        <a:ext cx="5576601" cy="811257"/>
      </dsp:txXfrm>
    </dsp:sp>
    <dsp:sp modelId="{28F11B2B-9339-4206-BC4B-3A13346B0165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8C41E-D8CE-45FE-8F61-95057610BCAE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2E9AA-179E-48BD-BD34-0ABB920C5B09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Security can still be a concern</a:t>
          </a:r>
        </a:p>
      </dsp:txBody>
      <dsp:txXfrm>
        <a:off x="937002" y="2030048"/>
        <a:ext cx="5576601" cy="811257"/>
      </dsp:txXfrm>
    </dsp:sp>
    <dsp:sp modelId="{E06B1133-7A46-40A8-A600-BF60E79DBD9F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4C965-5056-46AC-AD15-03B8F2CF43F2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6AB91-0A13-4163-B8EE-65EC1129DD35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Control can still be a concern</a:t>
          </a:r>
        </a:p>
      </dsp:txBody>
      <dsp:txXfrm>
        <a:off x="937002" y="3044120"/>
        <a:ext cx="5576601" cy="811257"/>
      </dsp:txXfrm>
    </dsp:sp>
    <dsp:sp modelId="{D99BA294-A9FD-47E8-B070-29707083C336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08076-3D59-4653-AC27-992A4F255676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8A747-84EE-4037-AD23-95F5271C9C14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Is the data really yours?</a:t>
          </a:r>
        </a:p>
      </dsp:txBody>
      <dsp:txXfrm>
        <a:off x="937002" y="4058192"/>
        <a:ext cx="5576601" cy="811257"/>
      </dsp:txXfrm>
    </dsp:sp>
    <dsp:sp modelId="{6EDEAE77-3AC0-4C64-9A2B-E301FF29956E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99A44-5DF2-4FB5-9FC6-CFB952F8ACC5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8D6AC-5435-4192-BDE6-E8D801031693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Possible network traffic concerns</a:t>
          </a:r>
        </a:p>
      </dsp:txBody>
      <dsp:txXfrm>
        <a:off x="937002" y="5072264"/>
        <a:ext cx="5576601" cy="8112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B4686-8A7A-4772-9830-287D84DEE82F}">
      <dsp:nvSpPr>
        <dsp:cNvPr id="0" name=""/>
        <dsp:cNvSpPr/>
      </dsp:nvSpPr>
      <dsp:spPr>
        <a:xfrm>
          <a:off x="0" y="156312"/>
          <a:ext cx="6513603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Can be remote or on premise</a:t>
          </a:r>
        </a:p>
      </dsp:txBody>
      <dsp:txXfrm>
        <a:off x="41123" y="197435"/>
        <a:ext cx="6431357" cy="760154"/>
      </dsp:txXfrm>
    </dsp:sp>
    <dsp:sp modelId="{F952D01A-FD06-437F-8A18-A0432375B34F}">
      <dsp:nvSpPr>
        <dsp:cNvPr id="0" name=""/>
        <dsp:cNvSpPr/>
      </dsp:nvSpPr>
      <dsp:spPr>
        <a:xfrm>
          <a:off x="0" y="1102392"/>
          <a:ext cx="6513603" cy="842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Same as today’s hosting</a:t>
          </a:r>
        </a:p>
      </dsp:txBody>
      <dsp:txXfrm>
        <a:off x="41123" y="1143515"/>
        <a:ext cx="6431357" cy="760154"/>
      </dsp:txXfrm>
    </dsp:sp>
    <dsp:sp modelId="{408D0BBB-2CFD-4B62-8F9E-CD4D872A9705}">
      <dsp:nvSpPr>
        <dsp:cNvPr id="0" name=""/>
        <dsp:cNvSpPr/>
      </dsp:nvSpPr>
      <dsp:spPr>
        <a:xfrm>
          <a:off x="0" y="2048473"/>
          <a:ext cx="6513603" cy="842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Still scalable</a:t>
          </a:r>
        </a:p>
      </dsp:txBody>
      <dsp:txXfrm>
        <a:off x="41123" y="2089596"/>
        <a:ext cx="6431357" cy="760154"/>
      </dsp:txXfrm>
    </dsp:sp>
    <dsp:sp modelId="{0B7674D7-F785-468B-B9D2-B045FC312A8E}">
      <dsp:nvSpPr>
        <dsp:cNvPr id="0" name=""/>
        <dsp:cNvSpPr/>
      </dsp:nvSpPr>
      <dsp:spPr>
        <a:xfrm>
          <a:off x="0" y="2994553"/>
          <a:ext cx="6513603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Most secure</a:t>
          </a:r>
        </a:p>
      </dsp:txBody>
      <dsp:txXfrm>
        <a:off x="41123" y="3035676"/>
        <a:ext cx="6431357" cy="760154"/>
      </dsp:txXfrm>
    </dsp:sp>
    <dsp:sp modelId="{38DFBC74-0DDF-445A-A85D-4A61F0864783}">
      <dsp:nvSpPr>
        <dsp:cNvPr id="0" name=""/>
        <dsp:cNvSpPr/>
      </dsp:nvSpPr>
      <dsp:spPr>
        <a:xfrm>
          <a:off x="0" y="3940633"/>
          <a:ext cx="6513603" cy="842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Most control</a:t>
          </a:r>
        </a:p>
      </dsp:txBody>
      <dsp:txXfrm>
        <a:off x="41123" y="3981756"/>
        <a:ext cx="6431357" cy="760154"/>
      </dsp:txXfrm>
    </dsp:sp>
    <dsp:sp modelId="{2D94A8E1-1411-4579-8833-464A7E1FDA11}">
      <dsp:nvSpPr>
        <dsp:cNvPr id="0" name=""/>
        <dsp:cNvSpPr/>
      </dsp:nvSpPr>
      <dsp:spPr>
        <a:xfrm>
          <a:off x="0" y="4886712"/>
          <a:ext cx="6513603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More internal costs</a:t>
          </a:r>
        </a:p>
      </dsp:txBody>
      <dsp:txXfrm>
        <a:off x="41123" y="4927835"/>
        <a:ext cx="6431357" cy="7601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94A36-329A-4BB2-9E25-A641183E7A23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392E1-13FB-4274-9920-34B419AD268E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AE69F-A698-4111-9DFA-704E1061C828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 of the above!</a:t>
          </a:r>
        </a:p>
      </dsp:txBody>
      <dsp:txXfrm>
        <a:off x="937002" y="1903"/>
        <a:ext cx="5576601" cy="811257"/>
      </dsp:txXfrm>
    </dsp:sp>
    <dsp:sp modelId="{448413CD-0C60-41D0-B433-CEBEC2646853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2C563-6B2A-4A4E-B522-D54294E14E75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D3802-9430-41F6-A704-4D0E8DB3FD19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Can be best of all worlds</a:t>
          </a:r>
        </a:p>
      </dsp:txBody>
      <dsp:txXfrm>
        <a:off x="937002" y="1015975"/>
        <a:ext cx="5576601" cy="811257"/>
      </dsp:txXfrm>
    </dsp:sp>
    <dsp:sp modelId="{5B88AF7E-72A7-4D41-B7EE-73CD4BF1D684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0E115-6CF1-48B7-A4A3-54739F1FE367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22B56-5947-4673-BE33-1C901888DA0D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Won’t completely eliminate on premise costs</a:t>
          </a:r>
        </a:p>
      </dsp:txBody>
      <dsp:txXfrm>
        <a:off x="937002" y="2030048"/>
        <a:ext cx="5576601" cy="811257"/>
      </dsp:txXfrm>
    </dsp:sp>
    <dsp:sp modelId="{5C784DF2-0519-49B9-ADEB-523CC3D6B897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7E556-0B51-48DF-B89F-0D0229CA0069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375E5-57C0-43CA-BEC7-43CF154D012E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Probably most resource intensive</a:t>
          </a:r>
        </a:p>
      </dsp:txBody>
      <dsp:txXfrm>
        <a:off x="937002" y="3044120"/>
        <a:ext cx="5576601" cy="811257"/>
      </dsp:txXfrm>
    </dsp:sp>
    <dsp:sp modelId="{E5F6C3CD-44AC-4E52-8E81-ED468744F4E6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681A5-F73B-488C-B9B9-2D4AFF59D0BB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2CDFF-EEFE-49A8-AB52-D60500FB8CB1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Addresses security and network concerns</a:t>
          </a:r>
        </a:p>
      </dsp:txBody>
      <dsp:txXfrm>
        <a:off x="937002" y="4058192"/>
        <a:ext cx="5576601" cy="811257"/>
      </dsp:txXfrm>
    </dsp:sp>
    <dsp:sp modelId="{4B423FDC-6DBA-4120-BE58-52F5EEAA155D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11016-21D8-4B27-AAC6-9C67951A88A6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B931F-3F25-4996-9D01-A46BEC654595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Puts the data where it’s needed</a:t>
          </a:r>
        </a:p>
      </dsp:txBody>
      <dsp:txXfrm>
        <a:off x="937002" y="5072264"/>
        <a:ext cx="5576601" cy="8112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4CFE7-97FB-49C1-9F8E-CD7FC4F6041F}">
      <dsp:nvSpPr>
        <dsp:cNvPr id="0" name=""/>
        <dsp:cNvSpPr/>
      </dsp:nvSpPr>
      <dsp:spPr>
        <a:xfrm>
          <a:off x="982066" y="292970"/>
          <a:ext cx="1050285" cy="1050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0797A-53BA-4031-B2B3-344F012ACD7C}">
      <dsp:nvSpPr>
        <dsp:cNvPr id="0" name=""/>
        <dsp:cNvSpPr/>
      </dsp:nvSpPr>
      <dsp:spPr>
        <a:xfrm>
          <a:off x="6800" y="1439295"/>
          <a:ext cx="3000816" cy="45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Can mitigate migration issues</a:t>
          </a:r>
        </a:p>
      </dsp:txBody>
      <dsp:txXfrm>
        <a:off x="6800" y="1439295"/>
        <a:ext cx="3000816" cy="450122"/>
      </dsp:txXfrm>
    </dsp:sp>
    <dsp:sp modelId="{F5B149DE-BA46-447A-9090-C6C37542679D}">
      <dsp:nvSpPr>
        <dsp:cNvPr id="0" name=""/>
        <dsp:cNvSpPr/>
      </dsp:nvSpPr>
      <dsp:spPr>
        <a:xfrm>
          <a:off x="6800" y="1934086"/>
          <a:ext cx="3000816" cy="59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Downtime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Failback</a:t>
          </a:r>
        </a:p>
      </dsp:txBody>
      <dsp:txXfrm>
        <a:off x="6800" y="1934086"/>
        <a:ext cx="3000816" cy="592342"/>
      </dsp:txXfrm>
    </dsp:sp>
    <dsp:sp modelId="{1FAB0CBC-EDB5-4218-A1D5-BF91C2733307}">
      <dsp:nvSpPr>
        <dsp:cNvPr id="0" name=""/>
        <dsp:cNvSpPr/>
      </dsp:nvSpPr>
      <dsp:spPr>
        <a:xfrm>
          <a:off x="4508025" y="292970"/>
          <a:ext cx="1050285" cy="1050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0913A-9E5B-43AA-8C9D-983F99A2B312}">
      <dsp:nvSpPr>
        <dsp:cNvPr id="0" name=""/>
        <dsp:cNvSpPr/>
      </dsp:nvSpPr>
      <dsp:spPr>
        <a:xfrm>
          <a:off x="3532760" y="1439295"/>
          <a:ext cx="3000816" cy="45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Can mitigate security issues</a:t>
          </a:r>
        </a:p>
      </dsp:txBody>
      <dsp:txXfrm>
        <a:off x="3532760" y="1439295"/>
        <a:ext cx="3000816" cy="450122"/>
      </dsp:txXfrm>
    </dsp:sp>
    <dsp:sp modelId="{13308A23-D29D-454E-822C-ADB7E86DC402}">
      <dsp:nvSpPr>
        <dsp:cNvPr id="0" name=""/>
        <dsp:cNvSpPr/>
      </dsp:nvSpPr>
      <dsp:spPr>
        <a:xfrm>
          <a:off x="3532760" y="1934086"/>
          <a:ext cx="3000816" cy="59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Don’t replicate sensitive data</a:t>
          </a:r>
        </a:p>
      </dsp:txBody>
      <dsp:txXfrm>
        <a:off x="3532760" y="1934086"/>
        <a:ext cx="3000816" cy="592342"/>
      </dsp:txXfrm>
    </dsp:sp>
    <dsp:sp modelId="{E34F34A1-6CFE-4238-9526-590695B35432}">
      <dsp:nvSpPr>
        <dsp:cNvPr id="0" name=""/>
        <dsp:cNvSpPr/>
      </dsp:nvSpPr>
      <dsp:spPr>
        <a:xfrm>
          <a:off x="8033985" y="292970"/>
          <a:ext cx="1050285" cy="1050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54C05-FE64-4349-A0A6-D9BC7DF19381}">
      <dsp:nvSpPr>
        <dsp:cNvPr id="0" name=""/>
        <dsp:cNvSpPr/>
      </dsp:nvSpPr>
      <dsp:spPr>
        <a:xfrm>
          <a:off x="7058719" y="1439295"/>
          <a:ext cx="3000816" cy="45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Can mitigate access issues</a:t>
          </a:r>
        </a:p>
      </dsp:txBody>
      <dsp:txXfrm>
        <a:off x="7058719" y="1439295"/>
        <a:ext cx="3000816" cy="450122"/>
      </dsp:txXfrm>
    </dsp:sp>
    <dsp:sp modelId="{5336BACF-E7BA-4C83-8D09-7C38178B45CE}">
      <dsp:nvSpPr>
        <dsp:cNvPr id="0" name=""/>
        <dsp:cNvSpPr/>
      </dsp:nvSpPr>
      <dsp:spPr>
        <a:xfrm>
          <a:off x="7058719" y="1934086"/>
          <a:ext cx="3000816" cy="59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Keep data close to the customer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Access data across different versions of Oracle</a:t>
          </a:r>
        </a:p>
      </dsp:txBody>
      <dsp:txXfrm>
        <a:off x="7058719" y="1934086"/>
        <a:ext cx="3000816" cy="5923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090F7-E11E-4565-98BE-5F85FB17909C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FB303-962C-4DD5-99F0-EE660C9F9EC7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72DB7-E702-4BBB-A347-6692C1A33994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Find sensitive data</a:t>
          </a:r>
        </a:p>
      </dsp:txBody>
      <dsp:txXfrm>
        <a:off x="1429899" y="2442"/>
        <a:ext cx="5083704" cy="1238008"/>
      </dsp:txXfrm>
    </dsp:sp>
    <dsp:sp modelId="{BA2FB72A-CF76-4C4E-BF99-1B9587BC63F3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A9D87-4064-4269-A7E5-A3DD401B7E58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CD0D3-71BC-469F-8C4C-5FB0FFB7D37E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Mask/Redact sensitive data</a:t>
          </a:r>
        </a:p>
      </dsp:txBody>
      <dsp:txXfrm>
        <a:off x="1429899" y="1549953"/>
        <a:ext cx="5083704" cy="1238008"/>
      </dsp:txXfrm>
    </dsp:sp>
    <dsp:sp modelId="{F5252802-44BD-477D-8634-7FC6B51E6BE2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34D40-5017-4352-B6E1-A5017E4B3002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15D5D-BBCC-46E0-8647-8075A5B6581A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Data Models</a:t>
          </a:r>
        </a:p>
      </dsp:txBody>
      <dsp:txXfrm>
        <a:off x="1429899" y="3097464"/>
        <a:ext cx="5083704" cy="1238008"/>
      </dsp:txXfrm>
    </dsp:sp>
    <dsp:sp modelId="{2A95C34A-18E3-42F3-877D-083C125C4D09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C10BD-CB3B-41B5-B676-4521638E8A6A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8D365-36A3-4F83-ACD3-E4086B552CEE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Generate and execute scripts</a:t>
          </a:r>
        </a:p>
      </dsp:txBody>
      <dsp:txXfrm>
        <a:off x="1429899" y="4644974"/>
        <a:ext cx="5083704" cy="12380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1B273-D03B-4332-9F67-76A06D2582C0}">
      <dsp:nvSpPr>
        <dsp:cNvPr id="0" name=""/>
        <dsp:cNvSpPr/>
      </dsp:nvSpPr>
      <dsp:spPr>
        <a:xfrm>
          <a:off x="5782122" y="301960"/>
          <a:ext cx="1537803" cy="1537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Identify performance bottlenecks</a:t>
          </a:r>
        </a:p>
      </dsp:txBody>
      <dsp:txXfrm>
        <a:off x="5782122" y="301960"/>
        <a:ext cx="1537803" cy="1537803"/>
      </dsp:txXfrm>
    </dsp:sp>
    <dsp:sp modelId="{F913907E-B302-4C2A-A15A-81A1E7EDD9E3}">
      <dsp:nvSpPr>
        <dsp:cNvPr id="0" name=""/>
        <dsp:cNvSpPr/>
      </dsp:nvSpPr>
      <dsp:spPr>
        <a:xfrm>
          <a:off x="3439652" y="-642"/>
          <a:ext cx="3636295" cy="3636295"/>
        </a:xfrm>
        <a:prstGeom prst="circularArrow">
          <a:avLst>
            <a:gd name="adj1" fmla="val 8247"/>
            <a:gd name="adj2" fmla="val 575961"/>
            <a:gd name="adj3" fmla="val 2964570"/>
            <a:gd name="adj4" fmla="val 51244"/>
            <a:gd name="adj5" fmla="val 96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EDDC5-F4B2-4B15-9CB1-50F84FA28F63}">
      <dsp:nvSpPr>
        <dsp:cNvPr id="0" name=""/>
        <dsp:cNvSpPr/>
      </dsp:nvSpPr>
      <dsp:spPr>
        <a:xfrm>
          <a:off x="4488898" y="2541890"/>
          <a:ext cx="1537803" cy="1537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Test changes for effectivity</a:t>
          </a:r>
        </a:p>
      </dsp:txBody>
      <dsp:txXfrm>
        <a:off x="4488898" y="2541890"/>
        <a:ext cx="1537803" cy="1537803"/>
      </dsp:txXfrm>
    </dsp:sp>
    <dsp:sp modelId="{5E24386B-BC8D-4B4B-BEAA-1292A8D6BCF4}">
      <dsp:nvSpPr>
        <dsp:cNvPr id="0" name=""/>
        <dsp:cNvSpPr/>
      </dsp:nvSpPr>
      <dsp:spPr>
        <a:xfrm>
          <a:off x="3439652" y="-642"/>
          <a:ext cx="3636295" cy="3636295"/>
        </a:xfrm>
        <a:prstGeom prst="circularArrow">
          <a:avLst>
            <a:gd name="adj1" fmla="val 8247"/>
            <a:gd name="adj2" fmla="val 575961"/>
            <a:gd name="adj3" fmla="val 10172795"/>
            <a:gd name="adj4" fmla="val 7259469"/>
            <a:gd name="adj5" fmla="val 9621"/>
          </a:avLst>
        </a:prstGeom>
        <a:solidFill>
          <a:schemeClr val="accent5">
            <a:hueOff val="-4179756"/>
            <a:satOff val="1705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A6B91-18F6-4267-9369-B447D8E34215}">
      <dsp:nvSpPr>
        <dsp:cNvPr id="0" name=""/>
        <dsp:cNvSpPr/>
      </dsp:nvSpPr>
      <dsp:spPr>
        <a:xfrm>
          <a:off x="3195673" y="301960"/>
          <a:ext cx="1537803" cy="1537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OnGoing monitoring</a:t>
          </a:r>
        </a:p>
      </dsp:txBody>
      <dsp:txXfrm>
        <a:off x="3195673" y="301960"/>
        <a:ext cx="1537803" cy="1537803"/>
      </dsp:txXfrm>
    </dsp:sp>
    <dsp:sp modelId="{EB9396E9-3BAD-42D2-BB49-A8737A2A6224}">
      <dsp:nvSpPr>
        <dsp:cNvPr id="0" name=""/>
        <dsp:cNvSpPr/>
      </dsp:nvSpPr>
      <dsp:spPr>
        <a:xfrm>
          <a:off x="3439652" y="-642"/>
          <a:ext cx="3636295" cy="3636295"/>
        </a:xfrm>
        <a:prstGeom prst="circularArrow">
          <a:avLst>
            <a:gd name="adj1" fmla="val 8247"/>
            <a:gd name="adj2" fmla="val 575961"/>
            <a:gd name="adj3" fmla="val 16857388"/>
            <a:gd name="adj4" fmla="val 14966651"/>
            <a:gd name="adj5" fmla="val 9621"/>
          </a:avLst>
        </a:prstGeom>
        <a:solidFill>
          <a:schemeClr val="accent5">
            <a:hueOff val="-8359512"/>
            <a:satOff val="3409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9F394-1904-42E2-BE07-4227220EC63F}">
      <dsp:nvSpPr>
        <dsp:cNvPr id="0" name=""/>
        <dsp:cNvSpPr/>
      </dsp:nvSpPr>
      <dsp:spPr>
        <a:xfrm>
          <a:off x="2044800" y="240486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15D68-1CD3-4821-8520-77B4A60FC8A5}">
      <dsp:nvSpPr>
        <dsp:cNvPr id="0" name=""/>
        <dsp:cNvSpPr/>
      </dsp:nvSpPr>
      <dsp:spPr>
        <a:xfrm>
          <a:off x="2512800" y="708486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6EA6D-E91E-4F6A-8844-E2BC50E55D67}">
      <dsp:nvSpPr>
        <dsp:cNvPr id="0" name=""/>
        <dsp:cNvSpPr/>
      </dsp:nvSpPr>
      <dsp:spPr>
        <a:xfrm>
          <a:off x="1342800" y="312048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Capture Workloads</a:t>
          </a:r>
        </a:p>
      </dsp:txBody>
      <dsp:txXfrm>
        <a:off x="1342800" y="3120487"/>
        <a:ext cx="3600000" cy="720000"/>
      </dsp:txXfrm>
    </dsp:sp>
    <dsp:sp modelId="{2AA82A93-DF33-4C51-96B9-F52244FDC185}">
      <dsp:nvSpPr>
        <dsp:cNvPr id="0" name=""/>
        <dsp:cNvSpPr/>
      </dsp:nvSpPr>
      <dsp:spPr>
        <a:xfrm>
          <a:off x="6274800" y="240486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B6FD5-524E-440E-BB10-E325747FEF1C}">
      <dsp:nvSpPr>
        <dsp:cNvPr id="0" name=""/>
        <dsp:cNvSpPr/>
      </dsp:nvSpPr>
      <dsp:spPr>
        <a:xfrm>
          <a:off x="6742800" y="708486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9F316-C435-44D1-9FAA-53230E6FB778}">
      <dsp:nvSpPr>
        <dsp:cNvPr id="0" name=""/>
        <dsp:cNvSpPr/>
      </dsp:nvSpPr>
      <dsp:spPr>
        <a:xfrm>
          <a:off x="5572800" y="312048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Test Workloads in new environments</a:t>
          </a:r>
        </a:p>
      </dsp:txBody>
      <dsp:txXfrm>
        <a:off x="5572800" y="3120487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10368-5041-4973-9135-A5B636E621E5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F5C65-7DDA-41F2-ADA4-80FC46D8324A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849BA-AC0C-4BD9-8982-09B134A2930C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2"/>
              </a:solidFill>
            </a:rPr>
            <a:t>Software as a Service (SaaS</a:t>
          </a:r>
        </a:p>
      </dsp:txBody>
      <dsp:txXfrm>
        <a:off x="1941716" y="718"/>
        <a:ext cx="4571887" cy="1681139"/>
      </dsp:txXfrm>
    </dsp:sp>
    <dsp:sp modelId="{F6E25FA5-79D6-49BF-A82C-45C9311FB106}">
      <dsp:nvSpPr>
        <dsp:cNvPr id="0" name=""/>
        <dsp:cNvSpPr/>
      </dsp:nvSpPr>
      <dsp:spPr>
        <a:xfrm>
          <a:off x="0" y="2098209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CEF29-B379-49BA-8E64-C50837464AE4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C4B63-81DA-4FC0-A421-F40D124CD390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Platform as a Service (PaaS)</a:t>
          </a:r>
        </a:p>
      </dsp:txBody>
      <dsp:txXfrm>
        <a:off x="1941716" y="2102143"/>
        <a:ext cx="4571887" cy="1681139"/>
      </dsp:txXfrm>
    </dsp:sp>
    <dsp:sp modelId="{B8B47A16-A1DE-42AA-BD93-3780B962DB12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02B00-4FEB-4874-AB16-97D8464C8369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D140D-BDCC-45BD-9BD0-EAFF14B2DD87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Infrastructure as a Service (IaaS)</a:t>
          </a:r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F752D-A911-4EBA-8ACF-43A8B8CCEBCD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57CC6-A8B7-41B8-85EE-631D4B830A9A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2102E-AAC5-4D1B-9D6D-9589075702AD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Private</a:t>
          </a:r>
        </a:p>
      </dsp:txBody>
      <dsp:txXfrm>
        <a:off x="1429899" y="2442"/>
        <a:ext cx="5083704" cy="1238008"/>
      </dsp:txXfrm>
    </dsp:sp>
    <dsp:sp modelId="{43CCA887-CB06-4138-89CD-B6B6DCE94B66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05E04-8E60-45AB-B7D1-EF2536DB378A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47BA4-FD35-4197-9C09-2B96B061FC54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Community</a:t>
          </a:r>
        </a:p>
      </dsp:txBody>
      <dsp:txXfrm>
        <a:off x="1429899" y="1549953"/>
        <a:ext cx="5083704" cy="1238008"/>
      </dsp:txXfrm>
    </dsp:sp>
    <dsp:sp modelId="{030B832D-78CF-4044-B3B7-47ED0518334B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D10F3-11DC-40C4-A59D-1ED619FEDB20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2AA3F-F5D0-42E2-BBA0-F272B8C5A111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Public</a:t>
          </a:r>
        </a:p>
      </dsp:txBody>
      <dsp:txXfrm>
        <a:off x="1429899" y="3097464"/>
        <a:ext cx="5083704" cy="1238008"/>
      </dsp:txXfrm>
    </dsp:sp>
    <dsp:sp modelId="{F9E2D9FC-D672-46A2-B728-CF42F635C2F3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EC5DC-9435-48DF-9F46-D462D3E34B51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9242A-F8BA-45F2-A7B0-973B2A2E545F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Hybrid</a:t>
          </a:r>
        </a:p>
      </dsp:txBody>
      <dsp:txXfrm>
        <a:off x="1429899" y="4644974"/>
        <a:ext cx="5083704" cy="1238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2FB92-9790-44CB-BCB5-CB0D724D8D16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F3F29-8627-4BDA-BA5B-1B3F2D1481BF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F5DBE-66CB-4126-AE71-D1CEA1EAB54E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Lack of Visibility</a:t>
          </a:r>
        </a:p>
      </dsp:txBody>
      <dsp:txXfrm>
        <a:off x="1131174" y="4597"/>
        <a:ext cx="5382429" cy="979371"/>
      </dsp:txXfrm>
    </dsp:sp>
    <dsp:sp modelId="{B2ABFB11-0242-43AF-BABA-C2663688F4F2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E8F13-02DE-4B13-989E-F4AA42FD9D00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CA90A-CAD5-48B2-8EC5-837EAB8EA583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Theft/Breach</a:t>
          </a:r>
        </a:p>
      </dsp:txBody>
      <dsp:txXfrm>
        <a:off x="1131174" y="1228812"/>
        <a:ext cx="5382429" cy="979371"/>
      </dsp:txXfrm>
    </dsp:sp>
    <dsp:sp modelId="{44E2DF6E-F035-41F9-9D6D-502A24234274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240B4-D4F0-499A-B324-1108BBA556E3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06015-209C-4C97-ACD3-2CA5BC1A763E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Lack of Control</a:t>
          </a:r>
        </a:p>
      </dsp:txBody>
      <dsp:txXfrm>
        <a:off x="1131174" y="2453027"/>
        <a:ext cx="5382429" cy="979371"/>
      </dsp:txXfrm>
    </dsp:sp>
    <dsp:sp modelId="{BBC38A05-386B-4BA9-A984-E198FDF35DC8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E5DA9-67F0-4759-BBDB-FC8EC578C8D5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35092-3D56-4707-99BF-45E4BB276DFC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in Transit</a:t>
          </a:r>
        </a:p>
      </dsp:txBody>
      <dsp:txXfrm>
        <a:off x="1131174" y="3677241"/>
        <a:ext cx="5382429" cy="979371"/>
      </dsp:txXfrm>
    </dsp:sp>
    <dsp:sp modelId="{2BCEA694-C268-4D6B-87CB-A7197BC88084}">
      <dsp:nvSpPr>
        <dsp:cNvPr id="0" name=""/>
        <dsp:cNvSpPr/>
      </dsp:nvSpPr>
      <dsp:spPr>
        <a:xfrm>
          <a:off x="0" y="4906054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A4C81-B3B1-4679-9404-1187C72F6FCA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E1949-44B4-4046-BBDE-12D2F143BAF7}">
      <dsp:nvSpPr>
        <dsp:cNvPr id="0" name=""/>
        <dsp:cNvSpPr/>
      </dsp:nvSpPr>
      <dsp:spPr>
        <a:xfrm>
          <a:off x="1131174" y="4901456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Compliance</a:t>
          </a:r>
        </a:p>
      </dsp:txBody>
      <dsp:txXfrm>
        <a:off x="1131174" y="4901456"/>
        <a:ext cx="2931121" cy="979371"/>
      </dsp:txXfrm>
    </dsp:sp>
    <dsp:sp modelId="{0D12C0C9-8533-4037-BE81-43C4D5A30A9C}">
      <dsp:nvSpPr>
        <dsp:cNvPr id="0" name=""/>
        <dsp:cNvSpPr/>
      </dsp:nvSpPr>
      <dsp:spPr>
        <a:xfrm>
          <a:off x="4062296" y="4901456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062296" y="4901456"/>
        <a:ext cx="2451307" cy="979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AE5DE-1546-43D8-9F43-E8CEDEBCA1AF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C560C-3480-4339-835F-DC2110B64CE2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101FC-8CF8-4F26-81E7-C32D9B3F4737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Network Bandwidth</a:t>
          </a:r>
        </a:p>
      </dsp:txBody>
      <dsp:txXfrm>
        <a:off x="1131174" y="4597"/>
        <a:ext cx="5382429" cy="979371"/>
      </dsp:txXfrm>
    </dsp:sp>
    <dsp:sp modelId="{CB706AC9-63BC-49BA-821A-118D4CFD72A6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FCB81-C761-4C0D-BD85-6B496B1CDD7D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6E8EC-DCCA-4387-AC9A-3FDFE1D38033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Network Latency</a:t>
          </a:r>
        </a:p>
      </dsp:txBody>
      <dsp:txXfrm>
        <a:off x="1131174" y="1228812"/>
        <a:ext cx="5382429" cy="979371"/>
      </dsp:txXfrm>
    </dsp:sp>
    <dsp:sp modelId="{FDAFB6CB-2167-4EB9-B295-EA38FB4AA368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3ABFB-DDA3-49DD-BA64-986B120D6365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C8AFD-0EAD-4843-A47D-1C9F1903B4B6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Disk Space</a:t>
          </a:r>
        </a:p>
      </dsp:txBody>
      <dsp:txXfrm>
        <a:off x="1131174" y="2453027"/>
        <a:ext cx="5382429" cy="979371"/>
      </dsp:txXfrm>
    </dsp:sp>
    <dsp:sp modelId="{EF58AE00-9D08-4EF8-BD36-F65E14F22AF0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751D2-BC38-4419-BDDB-41D8CBE32007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935CB-BFA7-4476-9BEE-6262306470A8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CPU Cycles</a:t>
          </a:r>
        </a:p>
      </dsp:txBody>
      <dsp:txXfrm>
        <a:off x="1131174" y="3677241"/>
        <a:ext cx="5382429" cy="979371"/>
      </dsp:txXfrm>
    </dsp:sp>
    <dsp:sp modelId="{12AF7A4C-51B3-455D-A4E8-F09FB6CD996F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11332-25A5-4A2C-8F23-17B22DD79404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07FC8-D175-44A2-8CB4-8E6496BB12EB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Memory</a:t>
          </a:r>
        </a:p>
      </dsp:txBody>
      <dsp:txXfrm>
        <a:off x="1131174" y="4901456"/>
        <a:ext cx="5382429" cy="979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EA09C-6FCF-416F-92A3-26F22A8D7AC9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F8D65-D6C2-4523-86BB-042BFE937C03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BA2A3-6F8F-40DC-AD58-CC03CE6ED5B0}">
      <dsp:nvSpPr>
        <dsp:cNvPr id="0" name=""/>
        <dsp:cNvSpPr/>
      </dsp:nvSpPr>
      <dsp:spPr>
        <a:xfrm>
          <a:off x="2039300" y="956381"/>
          <a:ext cx="2931121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Compliance</a:t>
          </a:r>
        </a:p>
      </dsp:txBody>
      <dsp:txXfrm>
        <a:off x="2039300" y="956381"/>
        <a:ext cx="2931121" cy="1765627"/>
      </dsp:txXfrm>
    </dsp:sp>
    <dsp:sp modelId="{A51ACE19-0A92-4043-B451-2DE680E67E2D}">
      <dsp:nvSpPr>
        <dsp:cNvPr id="0" name=""/>
        <dsp:cNvSpPr/>
      </dsp:nvSpPr>
      <dsp:spPr>
        <a:xfrm>
          <a:off x="4970421" y="956381"/>
          <a:ext cx="154318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HIPAA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PCI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SOX</a:t>
          </a:r>
        </a:p>
      </dsp:txBody>
      <dsp:txXfrm>
        <a:off x="4970421" y="956381"/>
        <a:ext cx="1543182" cy="1765627"/>
      </dsp:txXfrm>
    </dsp:sp>
    <dsp:sp modelId="{2137AD2D-6FF4-47B0-B941-A68A5D1AC325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76739-3A19-4548-BBD3-08E1327733F9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B7D6B-BB31-4318-8EF7-F098FA348AC5}">
      <dsp:nvSpPr>
        <dsp:cNvPr id="0" name=""/>
        <dsp:cNvSpPr/>
      </dsp:nvSpPr>
      <dsp:spPr>
        <a:xfrm>
          <a:off x="2039300" y="3163416"/>
          <a:ext cx="2931121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Control</a:t>
          </a:r>
        </a:p>
      </dsp:txBody>
      <dsp:txXfrm>
        <a:off x="2039300" y="3163416"/>
        <a:ext cx="2931121" cy="1765627"/>
      </dsp:txXfrm>
    </dsp:sp>
    <dsp:sp modelId="{56061218-FCEF-4DA0-A939-E6254370BBF8}">
      <dsp:nvSpPr>
        <dsp:cNvPr id="0" name=""/>
        <dsp:cNvSpPr/>
      </dsp:nvSpPr>
      <dsp:spPr>
        <a:xfrm>
          <a:off x="4970421" y="3163416"/>
          <a:ext cx="154318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Do you know where your data is?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Cost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Multiple Clouds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Access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Resources</a:t>
          </a:r>
        </a:p>
      </dsp:txBody>
      <dsp:txXfrm>
        <a:off x="4970421" y="3163416"/>
        <a:ext cx="1543182" cy="1765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C7070-89CC-40C9-ACFE-318CC8AC9C78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0CCE4-2489-498A-B5BE-F20D3C142F11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E2A46-3CB7-4E2F-91BE-2AD3C65DBF89}">
      <dsp:nvSpPr>
        <dsp:cNvPr id="0" name=""/>
        <dsp:cNvSpPr/>
      </dsp:nvSpPr>
      <dsp:spPr>
        <a:xfrm>
          <a:off x="1507738" y="707092"/>
          <a:ext cx="4732020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Sometimes Physical location can be important</a:t>
          </a:r>
        </a:p>
      </dsp:txBody>
      <dsp:txXfrm>
        <a:off x="1507738" y="707092"/>
        <a:ext cx="4732020" cy="1305401"/>
      </dsp:txXfrm>
    </dsp:sp>
    <dsp:sp modelId="{79B91B33-0438-4603-AB2D-50F6F88CF2F9}">
      <dsp:nvSpPr>
        <dsp:cNvPr id="0" name=""/>
        <dsp:cNvSpPr/>
      </dsp:nvSpPr>
      <dsp:spPr>
        <a:xfrm>
          <a:off x="6239758" y="707092"/>
          <a:ext cx="427584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Guards and Guns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Network traffic</a:t>
          </a:r>
        </a:p>
      </dsp:txBody>
      <dsp:txXfrm>
        <a:off x="6239758" y="707092"/>
        <a:ext cx="4275841" cy="1305401"/>
      </dsp:txXfrm>
    </dsp:sp>
    <dsp:sp modelId="{A945F79F-BED4-45B9-9127-E370FC2EEE5C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E19D2-26DB-4E64-8538-00562F83799D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14977-1C29-45CC-A204-56708B7F0CBF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Software as a Service will probably be remote</a:t>
          </a:r>
        </a:p>
      </dsp:txBody>
      <dsp:txXfrm>
        <a:off x="1507738" y="2338844"/>
        <a:ext cx="9007861" cy="13054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EEC55-C3A7-45C3-80FD-D924461C0AFD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08081-02CF-4AD6-AC62-8448E4E4175A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008CA-EAEA-4F48-A539-497671C716ED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Least Expensive</a:t>
          </a:r>
        </a:p>
      </dsp:txBody>
      <dsp:txXfrm>
        <a:off x="1429899" y="2442"/>
        <a:ext cx="5083704" cy="1238008"/>
      </dsp:txXfrm>
    </dsp:sp>
    <dsp:sp modelId="{F788FC42-AA77-4D07-B86A-36ACCE88F915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3B64A-4497-487A-B19E-BD786093A98C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97D2E-598A-4D66-9A44-3C71F0B04FE5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Least Secure</a:t>
          </a:r>
        </a:p>
      </dsp:txBody>
      <dsp:txXfrm>
        <a:off x="1429899" y="1549953"/>
        <a:ext cx="5083704" cy="1238008"/>
      </dsp:txXfrm>
    </dsp:sp>
    <dsp:sp modelId="{67DB1F9A-6BDA-42EB-B0D8-BD48CB827D70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17179-1209-41B5-B74B-D66AA2AFF20D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4C56C-E2B5-4A31-82F7-7135408C434C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Easy Expansion and Contraction</a:t>
          </a:r>
        </a:p>
      </dsp:txBody>
      <dsp:txXfrm>
        <a:off x="1429899" y="3097464"/>
        <a:ext cx="5083704" cy="1238008"/>
      </dsp:txXfrm>
    </dsp:sp>
    <dsp:sp modelId="{A9129995-513D-49AF-B550-A4BAF5995D0F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B60D0-3B8A-404C-8116-EA09F24523B4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35B0D-9B9E-454C-A6F6-D03BF1DAC8CE}">
      <dsp:nvSpPr>
        <dsp:cNvPr id="0" name=""/>
        <dsp:cNvSpPr/>
      </dsp:nvSpPr>
      <dsp:spPr>
        <a:xfrm>
          <a:off x="1429899" y="4644974"/>
          <a:ext cx="293112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Network traffic may be an issue</a:t>
          </a:r>
        </a:p>
      </dsp:txBody>
      <dsp:txXfrm>
        <a:off x="1429899" y="4644974"/>
        <a:ext cx="2931121" cy="1238008"/>
      </dsp:txXfrm>
    </dsp:sp>
    <dsp:sp modelId="{D850560E-A882-458B-87E7-DEE866895B8C}">
      <dsp:nvSpPr>
        <dsp:cNvPr id="0" name=""/>
        <dsp:cNvSpPr/>
      </dsp:nvSpPr>
      <dsp:spPr>
        <a:xfrm>
          <a:off x="4361021" y="4644974"/>
          <a:ext cx="2152582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Bandwidth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Cost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Latency</a:t>
          </a:r>
        </a:p>
      </dsp:txBody>
      <dsp:txXfrm>
        <a:off x="4361021" y="4644974"/>
        <a:ext cx="2152582" cy="12380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4F445-AD98-4857-879F-142C7C2E4B87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16C73-A5E7-4075-AFD9-FED9B5DA4CC7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2F37D-9AFF-4927-9EDC-DBA998E90EB8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More secure than Public</a:t>
          </a:r>
        </a:p>
      </dsp:txBody>
      <dsp:txXfrm>
        <a:off x="1131174" y="4597"/>
        <a:ext cx="5382429" cy="979371"/>
      </dsp:txXfrm>
    </dsp:sp>
    <dsp:sp modelId="{83B82FEA-7310-4951-BCDB-0F02DD72879D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3D956-80CF-4E5A-A55F-E328E91169D3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5BEE1-E5D7-417E-80D3-FD3E62F96994}">
      <dsp:nvSpPr>
        <dsp:cNvPr id="0" name=""/>
        <dsp:cNvSpPr/>
      </dsp:nvSpPr>
      <dsp:spPr>
        <a:xfrm>
          <a:off x="1131174" y="1228812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Easy Expansion and Contraction</a:t>
          </a:r>
        </a:p>
      </dsp:txBody>
      <dsp:txXfrm>
        <a:off x="1131174" y="1228812"/>
        <a:ext cx="2931121" cy="979371"/>
      </dsp:txXfrm>
    </dsp:sp>
    <dsp:sp modelId="{266CAABC-0AA2-47F0-A0CF-904CD7144346}">
      <dsp:nvSpPr>
        <dsp:cNvPr id="0" name=""/>
        <dsp:cNvSpPr/>
      </dsp:nvSpPr>
      <dsp:spPr>
        <a:xfrm>
          <a:off x="4062296" y="1228812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But there may be limits</a:t>
          </a:r>
        </a:p>
      </dsp:txBody>
      <dsp:txXfrm>
        <a:off x="4062296" y="1228812"/>
        <a:ext cx="2451307" cy="979371"/>
      </dsp:txXfrm>
    </dsp:sp>
    <dsp:sp modelId="{1026572F-DD54-4F98-B799-EAF128F63043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664E8-FA54-4D21-AAD5-8A50B22C99FA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CB58D-73E1-4DE5-8ECE-12BA59AEDECD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May cost more</a:t>
          </a:r>
        </a:p>
      </dsp:txBody>
      <dsp:txXfrm>
        <a:off x="1131174" y="2453027"/>
        <a:ext cx="5382429" cy="979371"/>
      </dsp:txXfrm>
    </dsp:sp>
    <dsp:sp modelId="{E1A5274B-B3EE-4EF4-B18F-AA18CEACECA9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7B714-9B6A-49B1-BAA0-7E952ED07542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C443B-3D68-4026-BE42-9DC242FC0898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Sharing may be easier</a:t>
          </a:r>
        </a:p>
      </dsp:txBody>
      <dsp:txXfrm>
        <a:off x="1131174" y="3677241"/>
        <a:ext cx="5382429" cy="979371"/>
      </dsp:txXfrm>
    </dsp:sp>
    <dsp:sp modelId="{DE0D11E2-03A2-4E13-8321-996FCA987CB0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FCDA4-FF58-4086-88B5-993B33EAE65B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1054E-5287-4227-A180-0D1823E552A9}">
      <dsp:nvSpPr>
        <dsp:cNvPr id="0" name=""/>
        <dsp:cNvSpPr/>
      </dsp:nvSpPr>
      <dsp:spPr>
        <a:xfrm>
          <a:off x="1131174" y="4901456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Network traffic may be an issue</a:t>
          </a:r>
        </a:p>
      </dsp:txBody>
      <dsp:txXfrm>
        <a:off x="1131174" y="4901456"/>
        <a:ext cx="2931121" cy="979371"/>
      </dsp:txXfrm>
    </dsp:sp>
    <dsp:sp modelId="{238A90A5-E4C4-40DB-A94B-81CE95C1978D}">
      <dsp:nvSpPr>
        <dsp:cNvPr id="0" name=""/>
        <dsp:cNvSpPr/>
      </dsp:nvSpPr>
      <dsp:spPr>
        <a:xfrm>
          <a:off x="4062296" y="4901456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Bandwidth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Cost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Latency</a:t>
          </a:r>
        </a:p>
      </dsp:txBody>
      <dsp:txXfrm>
        <a:off x="4062296" y="4901456"/>
        <a:ext cx="2451307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44211-971B-4628-A23C-E5D59065FD6C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3923C-3A1E-4140-B64D-0DC55E089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7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45961-F17F-41EE-90C9-DB912D135F0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E4CFF3FE-F68D-4E70-B7A6-B0CB14E5B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</p:spTree>
    <p:extLst>
      <p:ext uri="{BB962C8B-B14F-4D97-AF65-F5344CB8AC3E}">
        <p14:creationId xmlns:p14="http://schemas.microsoft.com/office/powerpoint/2010/main" val="135539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62D62-49AC-485B-AA83-A9513898A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9132" y="5260250"/>
            <a:ext cx="6299200" cy="480132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buNone/>
              <a:defRPr sz="34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8F4278-D4B4-4D5A-A506-BF3BA2EC9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"/>
            <a:ext cx="12191996" cy="4470399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8B4C96A-105D-4187-B958-E65E75DE9C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311" y="5606994"/>
            <a:ext cx="4013200" cy="2585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r">
              <a:buNone/>
              <a:defRPr lang="en-US" sz="1867" b="0" dirty="0"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68C9A6-3A60-447D-B591-BED579D97C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30400" y="1752601"/>
            <a:ext cx="2692400" cy="683329"/>
          </a:xfrm>
          <a:prstGeom prst="rect">
            <a:avLst/>
          </a:prstGeom>
          <a:noFill/>
        </p:spPr>
        <p:txBody>
          <a:bodyPr wrap="square" lIns="0" rIns="0" rtlCol="0" anchor="t" anchorCtr="1">
            <a:spAutoFit/>
          </a:bodyPr>
          <a:lstStyle>
            <a:lvl1pPr marL="0" indent="0">
              <a:buNone/>
              <a:defRPr lang="en-US" sz="4267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32541-8F52-4B20-982F-3D1CC4D3E3E4}"/>
              </a:ext>
            </a:extLst>
          </p:cNvPr>
          <p:cNvCxnSpPr>
            <a:cxnSpLocks/>
          </p:cNvCxnSpPr>
          <p:nvPr userDrawn="1"/>
        </p:nvCxnSpPr>
        <p:spPr>
          <a:xfrm>
            <a:off x="4876800" y="4851400"/>
            <a:ext cx="0" cy="127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7B3D44E0-EDA3-4A5F-8EE1-DB651D94A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11" y="5150023"/>
            <a:ext cx="4013200" cy="3323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 algn="r">
              <a:buNone/>
              <a:defRPr lang="en-US" sz="2400" b="0" dirty="0"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0898A4FD-8678-4B23-A4DE-4C0AD4A9A42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accent1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310CEAC-3B9B-4E80-BAB4-B02145E004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92F7B995-4E99-4CDB-BEA4-88F1AD8123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9BF0AA0-E3A0-462B-9BA5-0A77CE628F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003C8C0-ED8B-4A17-8AAF-7557C3DAA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06CB4C5-FBC9-4C0F-8CC4-611CE47BA1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3403A63-8BE3-4AF8-92A1-FFDD18BAE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1CFDEFB-A226-435A-9248-871D5BF012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82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verview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98791A-FD87-4E23-BB85-B311F0E9F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96"/>
            <a:ext cx="12192000" cy="612648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8C390A-AABD-489E-9147-2E9E0A019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9590" y="2155075"/>
            <a:ext cx="2924823" cy="65659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lang="en-US" sz="5333" dirty="0">
                <a:solidFill>
                  <a:schemeClr val="accent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7D9184-118A-42A1-91C3-6EC0D4BD6F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9590" y="3202151"/>
            <a:ext cx="2924821" cy="2872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lang="en-US" sz="1867" dirty="0">
                <a:solidFill>
                  <a:schemeClr val="tx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34436E-0D92-4E20-A002-AC321CC6D8B2}"/>
              </a:ext>
            </a:extLst>
          </p:cNvPr>
          <p:cNvCxnSpPr/>
          <p:nvPr userDrawn="1"/>
        </p:nvCxnSpPr>
        <p:spPr>
          <a:xfrm>
            <a:off x="8178800" y="2993221"/>
            <a:ext cx="29464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">
            <a:extLst>
              <a:ext uri="{FF2B5EF4-FFF2-40B4-BE49-F238E27FC236}">
                <a16:creationId xmlns:a16="http://schemas.microsoft.com/office/drawing/2014/main" id="{8F1DA566-FDBB-4EEB-93EB-94AA394D32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accent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9435C80-4EAE-4F09-B4A9-9509031D63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BABFF74-D6E0-4538-90FE-9FEF3C5B8F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9C85043-93C8-43BC-AB9D-4894BC39B2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8AF01F6-573E-4813-BCA8-ADC5E891B7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85B1E2CA-0B22-4C74-A652-2D31DC216C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990159B6-EFB0-4A8D-90C0-7BD4E98605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BB9BB56E-AA33-48D6-BF0E-5C5C6D03AA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CAD2ACA-3D74-480F-A6D8-39E4CB8B86C8}"/>
              </a:ext>
            </a:extLst>
          </p:cNvPr>
          <p:cNvSpPr txBox="1"/>
          <p:nvPr userDrawn="1"/>
        </p:nvSpPr>
        <p:spPr>
          <a:xfrm>
            <a:off x="428343" y="6424866"/>
            <a:ext cx="609600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600"/>
              </a:spcBef>
            </a:pPr>
            <a:fld id="{A3C5BCF3-B4CB-40C2-B740-9536B4079333}" type="slidenum">
              <a:rPr lang="en-US" sz="1067" smtClean="0">
                <a:solidFill>
                  <a:schemeClr val="bg2"/>
                </a:solidFill>
              </a:rPr>
              <a:pPr algn="l">
                <a:lnSpc>
                  <a:spcPct val="90000"/>
                </a:lnSpc>
                <a:spcBef>
                  <a:spcPts val="1600"/>
                </a:spcBef>
              </a:pPr>
              <a:t>‹#›</a:t>
            </a:fld>
            <a:endParaRPr lang="en-US" sz="1067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246666-2293-46B4-86A5-8EADADE94ECD}"/>
              </a:ext>
            </a:extLst>
          </p:cNvPr>
          <p:cNvSpPr txBox="1"/>
          <p:nvPr userDrawn="1"/>
        </p:nvSpPr>
        <p:spPr>
          <a:xfrm>
            <a:off x="4038601" y="6424866"/>
            <a:ext cx="4114800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r>
              <a:rPr lang="en-US" sz="1067" dirty="0">
                <a:solidFill>
                  <a:schemeClr val="bg2"/>
                </a:solidFill>
              </a:rPr>
              <a:t>quest.com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306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BFA5DC-B5BB-4BF5-89A0-6182FDDDA315}"/>
              </a:ext>
            </a:extLst>
          </p:cNvPr>
          <p:cNvSpPr/>
          <p:nvPr userDrawn="1"/>
        </p:nvSpPr>
        <p:spPr bwMode="invGray">
          <a:xfrm>
            <a:off x="1270000" y="0"/>
            <a:ext cx="1930400" cy="485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09FB4-475C-4242-B03E-A0B599E23C9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invGray">
          <a:xfrm>
            <a:off x="3513933" y="3460292"/>
            <a:ext cx="7839868" cy="157581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0000"/>
              </a:lnSpc>
              <a:defRPr lang="en-US" sz="6400" b="0">
                <a:solidFill>
                  <a:schemeClr val="bg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section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8B3D58-EEBE-44FA-818D-DCD7A318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282971" y="3077381"/>
            <a:ext cx="1872327" cy="15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 anchorCtr="1">
            <a:spAutoFit/>
          </a:bodyPr>
          <a:lstStyle>
            <a:lvl1pPr marL="0" indent="0">
              <a:lnSpc>
                <a:spcPct val="100000"/>
              </a:lnSpc>
              <a:buNone/>
              <a:defRPr lang="en-US" sz="9600" b="1" smtClean="0">
                <a:solidFill>
                  <a:schemeClr val="accent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2pPr>
            <a:lvl3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3pPr>
            <a:lvl4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4pPr>
            <a:lvl5pPr>
              <a:defRPr lang="en-US" sz="1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5pPr>
          </a:lstStyle>
          <a:p>
            <a:pPr lvl="0" eaLnBrk="1"/>
            <a:r>
              <a:rPr lang="en-US" dirty="0"/>
              <a:t>01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9C263265-9900-449E-9441-D9A86B5B650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3EF15AD-3218-409C-8374-9CBAB44980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C45AC74-6580-4A8F-9382-30E9D3EE6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AB86763-B990-4DC6-9BE9-CC8FDB50F4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4222412-A707-4E5F-9A0D-AF265351D9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01291D7-228F-4B93-9140-95CDFC772F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5EBD187-692F-487B-A3FF-04A03FF280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B07DB67-BD0C-41F0-8DC0-92D10852B4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19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B2789C-EF12-45E1-A0BD-A51739E90666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BFA5DC-B5BB-4BF5-89A0-6182FDDDA315}"/>
              </a:ext>
            </a:extLst>
          </p:cNvPr>
          <p:cNvSpPr/>
          <p:nvPr userDrawn="1"/>
        </p:nvSpPr>
        <p:spPr bwMode="gray">
          <a:xfrm>
            <a:off x="1270000" y="0"/>
            <a:ext cx="1930400" cy="485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09FB4-475C-4242-B03E-A0B599E23C9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3513933" y="3460292"/>
            <a:ext cx="7839868" cy="157581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0000"/>
              </a:lnSpc>
              <a:defRPr lang="en-US" sz="6400" b="0">
                <a:solidFill>
                  <a:schemeClr val="bg2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section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8B3D58-EEBE-44FA-818D-DCD7A318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82971" y="3077381"/>
            <a:ext cx="1872327" cy="15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 anchorCtr="1">
            <a:spAutoFit/>
          </a:bodyPr>
          <a:lstStyle>
            <a:lvl1pPr marL="0" indent="0">
              <a:lnSpc>
                <a:spcPct val="100000"/>
              </a:lnSpc>
              <a:buNone/>
              <a:defRPr lang="en-US" sz="9600" b="1" smtClean="0">
                <a:solidFill>
                  <a:schemeClr val="accent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2pPr>
            <a:lvl3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3pPr>
            <a:lvl4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4pPr>
            <a:lvl5pPr>
              <a:defRPr lang="en-US" sz="1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5pPr>
          </a:lstStyle>
          <a:p>
            <a:pPr lvl="0" eaLnBrk="1"/>
            <a:r>
              <a:rPr lang="en-US" dirty="0"/>
              <a:t>01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D289CB88-337B-4117-BF48-4A2F787AF94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accent1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1D59678-6CB3-47B1-B416-C583DE0139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1439FEA3-4BAB-46A0-862E-6B4896059E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4D8E8FE2-9E1A-4173-BF9D-5394596DA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2287D537-1F0E-4098-BF4C-07592E5575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68BC2955-03CF-4DDE-A811-FEDABC7D9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403A6526-84DE-4B13-B610-D8F399CF5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23EC6245-D115-4E32-9988-F78910141F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67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BFA5DC-B5BB-4BF5-89A0-6182FDDDA315}"/>
              </a:ext>
            </a:extLst>
          </p:cNvPr>
          <p:cNvSpPr/>
          <p:nvPr userDrawn="1"/>
        </p:nvSpPr>
        <p:spPr bwMode="gray">
          <a:xfrm>
            <a:off x="1270000" y="0"/>
            <a:ext cx="1930400" cy="485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09FB4-475C-4242-B03E-A0B599E23C9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13933" y="3460292"/>
            <a:ext cx="7839868" cy="157581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0000"/>
              </a:lnSpc>
              <a:defRPr lang="en-US" sz="6400" b="0">
                <a:solidFill>
                  <a:schemeClr val="tx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section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8B3D58-EEBE-44FA-818D-DCD7A318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70001" y="3077381"/>
            <a:ext cx="1872327" cy="15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 anchorCtr="1">
            <a:spAutoFit/>
          </a:bodyPr>
          <a:lstStyle>
            <a:lvl1pPr marL="0" indent="0">
              <a:lnSpc>
                <a:spcPct val="100000"/>
              </a:lnSpc>
              <a:buNone/>
              <a:defRPr lang="en-US" sz="9600" b="1" smtClean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2pPr>
            <a:lvl3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3pPr>
            <a:lvl4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4pPr>
            <a:lvl5pPr>
              <a:defRPr lang="en-US" sz="1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5pPr>
          </a:lstStyle>
          <a:p>
            <a:pPr lvl="0" eaLnBrk="1"/>
            <a:r>
              <a:rPr lang="en-US" dirty="0"/>
              <a:t>01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86B5EE6-CC4F-4486-AA6E-835143578A7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accent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A6F23A9-6E2E-40D7-A26B-7A0F68AE4A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147AFC2-C6B5-45D3-B322-0FC73EC4A3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0073043-3790-47A8-869E-872DEF341B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ECB7740-F4F2-4E35-A53D-1EE8C3D197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F14D474-6B6D-445D-BB5C-FCB6BEFE03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2B84982-6F6C-4ACC-AF6C-4EBA8AD9B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2FD6EDB-865E-47F6-99AB-79EED2D47F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7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994808" indent="-228594">
              <a:buFont typeface="Courier New" panose="02070309020205020404" pitchFamily="49" charset="0"/>
              <a:buChar char="o"/>
              <a:defRPr/>
            </a:lvl3pPr>
            <a:lvl4pPr marL="1369450" indent="-228594">
              <a:buFont typeface="Arial" panose="020B0604020202020204" pitchFamily="34" charset="0"/>
              <a:buChar char="&gt;"/>
              <a:defRPr/>
            </a:lvl4pPr>
            <a:lvl5pPr marL="1678475" indent="-234945">
              <a:buFont typeface="Arial" panose="020B0604020202020204" pitchFamily="34" charset="0"/>
              <a:buChar char="&gt;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8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799" y="1635261"/>
            <a:ext cx="5232400" cy="2047740"/>
          </a:xfrm>
        </p:spPr>
        <p:txBody>
          <a:bodyPr/>
          <a:lstStyle>
            <a:lvl3pPr marL="994808" indent="-228594">
              <a:buFont typeface="Courier New" panose="02070309020205020404" pitchFamily="49" charset="0"/>
              <a:buChar char="o"/>
              <a:defRPr/>
            </a:lvl3pPr>
            <a:lvl4pPr marL="1369450" indent="-228594">
              <a:buFont typeface="Arial" panose="020B0604020202020204" pitchFamily="34" charset="0"/>
              <a:buChar char="&gt;"/>
              <a:defRPr/>
            </a:lvl4pPr>
            <a:lvl5pPr marL="1678475" indent="-234945">
              <a:buFont typeface="Arial" panose="020B0604020202020204" pitchFamily="34" charset="0"/>
              <a:buChar char="&gt;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890616-D152-4043-9C93-DB6738B10F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0800" y="1635261"/>
            <a:ext cx="5232400" cy="2047740"/>
          </a:xfrm>
        </p:spPr>
        <p:txBody>
          <a:bodyPr/>
          <a:lstStyle>
            <a:lvl3pPr marL="994808" indent="-228594">
              <a:buFont typeface="Courier New" panose="02070309020205020404" pitchFamily="49" charset="0"/>
              <a:buChar char="o"/>
              <a:defRPr/>
            </a:lvl3pPr>
            <a:lvl4pPr marL="1369450" indent="-228594">
              <a:buFont typeface="Arial" panose="020B0604020202020204" pitchFamily="34" charset="0"/>
              <a:buChar char="&gt;"/>
              <a:defRPr/>
            </a:lvl4pPr>
            <a:lvl5pPr marL="1678475" indent="-234945">
              <a:buFont typeface="Arial" panose="020B0604020202020204" pitchFamily="34" charset="0"/>
              <a:buChar char="&gt;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6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9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8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F34BA-8CCC-4E5A-9E45-2DC47406974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CAEBC246-E6EB-4FF7-A02E-303940BA912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83600" y="2921000"/>
            <a:ext cx="2938272" cy="820787"/>
            <a:chOff x="5078" y="3033"/>
            <a:chExt cx="426" cy="119"/>
          </a:xfrm>
          <a:solidFill>
            <a:schemeClr val="accent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030942A-1663-4385-A260-E7B058D950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D9C327F-3A25-4F17-B27D-3CEC7EE01E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144B4D8-A1AE-4B2B-B3E0-D8C186962A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BC144FB0-54AC-44EF-B257-7E3F1A9568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553420CC-CCA1-44F1-963E-5004AAB2F4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62C2978-B1F3-4513-9C1F-7655ED11DA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67DC8B2-4788-4947-AC96-283B047AE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1C9D10C-7ED9-4AD3-8839-F0225A8E6A95}"/>
              </a:ext>
            </a:extLst>
          </p:cNvPr>
          <p:cNvSpPr/>
          <p:nvPr userDrawn="1"/>
        </p:nvSpPr>
        <p:spPr bwMode="gray">
          <a:xfrm>
            <a:off x="0" y="2108200"/>
            <a:ext cx="7620000" cy="243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4D8978-24C1-4D1E-8804-BFEC2D45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14400" y="2937783"/>
            <a:ext cx="6248400" cy="98488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75000"/>
              </a:lnSpc>
              <a:defRPr lang="en-US" sz="8533" b="0">
                <a:solidFill>
                  <a:schemeClr val="bg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738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F34BA-8CCC-4E5A-9E45-2DC4740697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4D8978-24C1-4D1E-8804-BFEC2D45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600" y="2673223"/>
            <a:ext cx="7162800" cy="108337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80000"/>
              </a:lnSpc>
              <a:defRPr lang="en-US" sz="8800" b="0">
                <a:solidFill>
                  <a:schemeClr val="tx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Next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463DE-4CC3-4A4E-AA0C-2F21EC399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28" b="32292"/>
          <a:stretch/>
        </p:blipFill>
        <p:spPr>
          <a:xfrm>
            <a:off x="6548016" y="1619553"/>
            <a:ext cx="5643985" cy="5238448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A1E6F3B6-E03B-45E8-A6BC-91BD2487A6F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238800" y="5248869"/>
            <a:ext cx="2365248" cy="660716"/>
            <a:chOff x="5078" y="3033"/>
            <a:chExt cx="426" cy="119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8098AF3-8A36-421F-AA3A-E6E45138A4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CFD67B2-062A-4E02-AC70-55C67ADE10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EEFE7C4-6265-4AFC-B948-1E77AF522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B0693771-0333-44C9-9BB6-0527424691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107D612B-1F15-4D87-8379-850AC5615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EC3398A-BDF7-4A4E-A0CA-83BBB20931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27571993-6748-4948-9B95-827677DCF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13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8FFF6-1271-4EEA-B8E8-83CBAFC05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5648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68C9A6-3A60-447D-B591-BED579D97C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60400" y="635000"/>
            <a:ext cx="259080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>
            <a:lvl1pPr marL="0" indent="0">
              <a:buNone/>
              <a:defRPr lang="en-US" sz="4800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Add text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901A99E-E736-428D-9CA5-6DAD7341F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239132" y="5507518"/>
            <a:ext cx="6299200" cy="480132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buNone/>
              <a:defRPr sz="34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1CEC446-D033-47DE-AE2F-0B4F2788E2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493311" y="5854262"/>
            <a:ext cx="4013200" cy="2585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r">
              <a:buNone/>
              <a:defRPr lang="en-US" sz="1867" b="0" dirty="0"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D21B60-075D-47E5-8917-3216E82C48F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876800" y="5098668"/>
            <a:ext cx="0" cy="1270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63D50153-0B85-41FD-9A72-E607C056D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311" y="5397291"/>
            <a:ext cx="4013200" cy="3323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 algn="r">
              <a:buNone/>
              <a:defRPr lang="en-US" sz="2400" b="0" dirty="0"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42CB0D1A-C793-4C36-8BB4-84534FCE2C2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accent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8C4FE51-E7DA-453F-A84C-FB541B49DF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45585F4-0521-4734-BB8C-99E5D7D50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4F1FC480-6BF3-48D2-8ECF-4F5D28FFA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379FF467-D361-460A-A78C-76DAC5DE65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F4B47CC2-984F-4D2C-A4D0-17EFC6B4E5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CA3F373-AB31-44AC-95E2-D16616461E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B6BEAE11-F862-4156-9A42-DFF7A7F49F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99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FBC78-3752-435B-82A0-77726EEBF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714" b="32222"/>
          <a:stretch/>
        </p:blipFill>
        <p:spPr>
          <a:xfrm>
            <a:off x="7162801" y="2209800"/>
            <a:ext cx="5029200" cy="464820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9023747D-E926-40BD-AD3C-CCF6778CD6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600" y="2673223"/>
            <a:ext cx="7162800" cy="108337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80000"/>
              </a:lnSpc>
              <a:defRPr lang="en-US" sz="8800" b="0">
                <a:solidFill>
                  <a:schemeClr val="tx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Questions?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C83A1C70-F86E-4BAF-8D87-2DDD649920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238800" y="5248869"/>
            <a:ext cx="2365248" cy="660716"/>
            <a:chOff x="5078" y="3033"/>
            <a:chExt cx="426" cy="119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C8EA5D9-9BEE-42AF-9B5D-B661F8231C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02D2740-D322-49F2-82FC-780F44B363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51CE577-25FB-4807-B6B6-5E2E1307D2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D2276EB-E3AE-41F7-B5A0-B46465D6D1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C9C47360-3DD2-4E57-BB57-84ED043703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FD22EF8-D584-4A31-8838-C9E19835E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C4BADEF-EC3F-4564-98FC-B956CEDA26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57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538E8-E39D-4F58-8EAC-4FFC84AEC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A9650CB0-D053-4E0D-8CFD-35C52CB4F0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238800" y="5248869"/>
            <a:ext cx="2365248" cy="660716"/>
            <a:chOff x="5078" y="3033"/>
            <a:chExt cx="426" cy="119"/>
          </a:xfrm>
          <a:solidFill>
            <a:schemeClr val="accent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164C8DC-787A-47B3-8057-ACE2013FF5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25147FB-32D3-49CF-83BA-2E568FF61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6C216AF-805F-48AB-9DA5-C35AA2A9C6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3B21CA1-57E7-45B9-933A-06BAFF7F13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1B859FB-7A35-4572-9931-CA4DD2CCF5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C25FF79-FDD5-4099-81D8-C235E61D79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FCD6B45-94DE-4EC9-83D9-EB113EF1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C04D8978-24C1-4D1E-8804-BFEC2D45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7601" y="2673223"/>
            <a:ext cx="7839868" cy="108337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0000"/>
              </a:lnSpc>
              <a:defRPr lang="en-US" sz="8800" b="0">
                <a:solidFill>
                  <a:schemeClr val="accent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438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538E8-E39D-4F58-8EAC-4FFC84AEC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5625A9B6-F54C-49B3-A143-41B314D7E03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238800" y="5248869"/>
            <a:ext cx="2365248" cy="660716"/>
            <a:chOff x="5078" y="3033"/>
            <a:chExt cx="426" cy="119"/>
          </a:xfrm>
          <a:solidFill>
            <a:schemeClr val="accent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1353F28-58B5-43E8-A54F-E7C4A9AB0D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6315104-EA2E-445E-B7C3-E16E42DC12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27F6D41-3F03-4314-B4D0-50DA8A7645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288E2C4-1819-492F-800F-94FE9C431A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C0BBD41A-6910-4C50-8068-44A121F526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49136F0-A6ED-40E4-A27E-F4E4EEE45F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0AF405A-A19B-4933-B8B4-E98F607326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C04D8978-24C1-4D1E-8804-BFEC2D45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7601" y="2673223"/>
            <a:ext cx="7839868" cy="108337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0000"/>
              </a:lnSpc>
              <a:defRPr lang="en-US" sz="8800" b="0">
                <a:solidFill>
                  <a:schemeClr val="bg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085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5016" y="1964331"/>
            <a:ext cx="1502419" cy="149982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noProof="0" dirty="0">
                <a:sym typeface="Poppins" charset="0"/>
              </a:rPr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7D6F739-5038-451E-8A82-F945DF95615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74659" y="1964331"/>
            <a:ext cx="1502419" cy="149982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noProof="0" dirty="0">
                <a:sym typeface="Poppins" charset="0"/>
              </a:rPr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8E8C119C-5E9D-4329-A5C2-76D5307341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495964" y="1964331"/>
            <a:ext cx="1502419" cy="149982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noProof="0" dirty="0">
                <a:sym typeface="Poppins" charset="0"/>
              </a:rPr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B429F88D-3815-4FB5-8564-AAF4819CE2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49355" y="1964331"/>
            <a:ext cx="1502419" cy="149982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noProof="0" dirty="0">
                <a:sym typeface="Poppins" charset="0"/>
              </a:rPr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10CAB189-AEE6-4CE2-B6BD-5C2E041B55D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71627" y="1964331"/>
            <a:ext cx="1502419" cy="149982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noProof="0" dirty="0">
                <a:sym typeface="Poppins" charset="0"/>
              </a:rPr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21EF399-E0F1-40CC-BA44-8A80CC62367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25016" y="4130015"/>
            <a:ext cx="1502419" cy="149982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noProof="0" dirty="0">
                <a:sym typeface="Poppins" charset="0"/>
              </a:rPr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42ED458B-248A-44EB-A7EB-D0A15B6FFA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74659" y="4130015"/>
            <a:ext cx="1502419" cy="149982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noProof="0" dirty="0">
                <a:sym typeface="Poppins" charset="0"/>
              </a:rPr>
              <a:t>Click icon 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0FA2B22-74EE-4B00-9EEE-E926844D171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5964" y="4130015"/>
            <a:ext cx="1502419" cy="149982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noProof="0" dirty="0">
                <a:sym typeface="Poppins" charset="0"/>
              </a:rPr>
              <a:t>Click icon to add picture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1FAD674E-AC00-4DC6-93ED-49EFD30717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549355" y="4130015"/>
            <a:ext cx="1502419" cy="149982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noProof="0" dirty="0">
                <a:sym typeface="Poppins" charset="0"/>
              </a:rPr>
              <a:t>Click icon to add picture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A9412189-7B1C-40CC-9E05-17AD4A0268D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71627" y="4130015"/>
            <a:ext cx="1502419" cy="149982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US" noProof="0" dirty="0">
                <a:sym typeface="Poppins" charset="0"/>
              </a:rPr>
              <a:t>Click icon to add picture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FC7CBDD-9C12-4D67-8685-34AEAE00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14929"/>
            <a:ext cx="11074400" cy="5806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16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79AAD7-A80A-4EA6-8E19-5A64D5850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92C9A0-0BD6-4E4E-8FE4-F01D1AA21300}"/>
              </a:ext>
            </a:extLst>
          </p:cNvPr>
          <p:cNvSpPr/>
          <p:nvPr userDrawn="1"/>
        </p:nvSpPr>
        <p:spPr bwMode="gray">
          <a:xfrm>
            <a:off x="914400" y="0"/>
            <a:ext cx="5181600" cy="6858000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F419A51-03EF-4213-B810-555B49B63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1334500" y="3292120"/>
            <a:ext cx="4318000" cy="572529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>
            <a:lvl1pPr marL="0" indent="0">
              <a:buNone/>
              <a:defRPr lang="en-US" sz="3467" dirty="0">
                <a:solidFill>
                  <a:schemeClr val="bg1"/>
                </a:solidFill>
                <a:latin typeface="+mj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170F105-A38E-435D-A3E1-E77B8E56D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1334500" y="4977757"/>
            <a:ext cx="4305843" cy="350930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>
            <a:lvl1pPr marL="0" indent="0">
              <a:spcAft>
                <a:spcPts val="200"/>
              </a:spcAft>
              <a:buNone/>
              <a:defRPr lang="en-US" sz="1867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3F5E1217-A081-4CDC-B2D3-21F5A3DFC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334499" y="4558911"/>
            <a:ext cx="4306485" cy="424732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>
            <a:lvl1pPr marL="0" indent="0">
              <a:buNone/>
              <a:defRPr lang="en-US" sz="2400" b="0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F6072BEC-6EA3-4D17-B1A6-ECE792A2891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324C0FA-1E2F-4E45-A444-33D774E8BE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A669BB8-3EE2-45B4-9851-6226D7E1A8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2C5B6EA9-36DE-404E-B309-33010C9DC2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2A016EA-00DD-4336-8059-BECAE6D981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69A8DF02-CCEB-4575-9217-4C051DFEC6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454BFFB-7950-4028-A474-4146C0D40B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544A51D-3991-439A-90ED-134636ABE9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64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79AAD7-A80A-4EA6-8E19-5A64D5850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92C9A0-0BD6-4E4E-8FE4-F01D1AA21300}"/>
              </a:ext>
            </a:extLst>
          </p:cNvPr>
          <p:cNvSpPr/>
          <p:nvPr userDrawn="1"/>
        </p:nvSpPr>
        <p:spPr bwMode="gray">
          <a:xfrm>
            <a:off x="914400" y="0"/>
            <a:ext cx="5181600" cy="6858000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F419A51-03EF-4213-B810-555B49B63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1334500" y="3292120"/>
            <a:ext cx="4318000" cy="572529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>
            <a:lvl1pPr marL="0" indent="0">
              <a:buNone/>
              <a:defRPr lang="en-US" sz="3467" dirty="0">
                <a:solidFill>
                  <a:schemeClr val="bg1"/>
                </a:solidFill>
                <a:latin typeface="+mj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170F105-A38E-435D-A3E1-E77B8E56D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1334500" y="4977757"/>
            <a:ext cx="4305843" cy="350930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>
            <a:lvl1pPr marL="0" indent="0">
              <a:spcAft>
                <a:spcPts val="200"/>
              </a:spcAft>
              <a:buNone/>
              <a:defRPr lang="en-US" sz="1867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3F5E1217-A081-4CDC-B2D3-21F5A3DFC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334499" y="4558911"/>
            <a:ext cx="4306485" cy="424732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>
            <a:lvl1pPr marL="0" indent="0">
              <a:buNone/>
              <a:defRPr lang="en-US" sz="2400" b="0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8F162A6-6F15-4B5B-BB65-05CBD90F1F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12BFB98-0E58-4978-94B9-3C40871B56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72BAC05-E8E7-4A64-B091-AE3CDE362C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CD9522D4-9150-4782-8403-E8E51D9C6A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68344033-D105-49FD-8ED2-A3EED3648D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8CA8E8A-B8C2-4577-9EC2-E02FD0E8C0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D6C8AA7D-522E-435B-BA0B-A9BED94913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841CC0D-BB28-41A5-A7B7-206A7D1BC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8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6F79DC-90B6-4CA5-B09E-2E39CE4E2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92C9A0-0BD6-4E4E-8FE4-F01D1AA21300}"/>
              </a:ext>
            </a:extLst>
          </p:cNvPr>
          <p:cNvSpPr/>
          <p:nvPr userDrawn="1"/>
        </p:nvSpPr>
        <p:spPr bwMode="gray">
          <a:xfrm>
            <a:off x="914400" y="0"/>
            <a:ext cx="5181600" cy="6858000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F419A51-03EF-4213-B810-555B49B63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1334500" y="3292120"/>
            <a:ext cx="4318000" cy="572529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>
            <a:lvl1pPr marL="0" indent="0">
              <a:buNone/>
              <a:defRPr lang="en-US" sz="3467" dirty="0">
                <a:solidFill>
                  <a:schemeClr val="bg1"/>
                </a:solidFill>
                <a:latin typeface="+mj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170F105-A38E-435D-A3E1-E77B8E56D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1334500" y="4977757"/>
            <a:ext cx="4305843" cy="350930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>
            <a:lvl1pPr marL="0" indent="0">
              <a:spcAft>
                <a:spcPts val="200"/>
              </a:spcAft>
              <a:buNone/>
              <a:defRPr lang="en-US" sz="1867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DEAE17FE-F03C-4DD9-9A2A-D362D8111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334499" y="4558911"/>
            <a:ext cx="4306485" cy="424732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>
            <a:lvl1pPr marL="0" indent="0">
              <a:buNone/>
              <a:defRPr lang="en-US" sz="2400" b="0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C4188E69-9868-4520-B40C-99C1424E074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bg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EFF86A3-3F77-49B2-8A64-B1DE17DD0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C42F271-98CC-4304-A445-3C349E5280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98C64FCA-D4A3-47DD-BDC6-35D9DA37A6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7EF361A-48E0-4FB4-BFB0-2B4554A49D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B055D2D3-A26B-4E95-BBB8-2A09D7A210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726DA0F-0876-4ABC-96BF-125556A7C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8C3BEA4B-DE7D-4B63-8A78-FD347C90CE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30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6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E9899-9CE9-4912-84AA-1211780D4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9" t="1601" r="880" b="1369"/>
          <a:stretch/>
        </p:blipFill>
        <p:spPr>
          <a:xfrm>
            <a:off x="557280" y="671443"/>
            <a:ext cx="7265920" cy="51451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172607-2409-4AA0-93D8-47B27C0E338B}"/>
              </a:ext>
            </a:extLst>
          </p:cNvPr>
          <p:cNvSpPr/>
          <p:nvPr userDrawn="1"/>
        </p:nvSpPr>
        <p:spPr bwMode="auto">
          <a:xfrm>
            <a:off x="7772403" y="671443"/>
            <a:ext cx="3860800" cy="514515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1" tIns="19051" rIns="19051" bIns="1905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1274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C18FB36-E9F2-4BC0-AC44-65D550650354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8097264" y="2646616"/>
            <a:ext cx="3200400" cy="426784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spAutoFit/>
          </a:bodyPr>
          <a:lstStyle>
            <a:lvl1pPr marL="0" indent="0" algn="ctr">
              <a:lnSpc>
                <a:spcPct val="80000"/>
              </a:lnSpc>
              <a:spcBef>
                <a:spcPts val="800"/>
              </a:spcBef>
              <a:buNone/>
              <a:defRPr lang="en-US" sz="3467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FF7EAAC-1DEC-4BEC-AF2C-00C46B8F6645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8097264" y="3443634"/>
            <a:ext cx="3200400" cy="3323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800"/>
              </a:spcBef>
              <a:buNone/>
              <a:defRPr lang="en-US" sz="2400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330B4E-886D-4E89-9D88-EC32629D2407}"/>
              </a:ext>
            </a:extLst>
          </p:cNvPr>
          <p:cNvCxnSpPr/>
          <p:nvPr userDrawn="1"/>
        </p:nvCxnSpPr>
        <p:spPr bwMode="gray">
          <a:xfrm>
            <a:off x="8097264" y="3292745"/>
            <a:ext cx="32004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6">
            <a:extLst>
              <a:ext uri="{FF2B5EF4-FFF2-40B4-BE49-F238E27FC236}">
                <a16:creationId xmlns:a16="http://schemas.microsoft.com/office/drawing/2014/main" id="{69846A04-49E6-423F-9513-5B8F2F39979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 bwMode="gray">
          <a:xfrm>
            <a:off x="8097264" y="3879469"/>
            <a:ext cx="3200400" cy="258532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800"/>
              </a:spcBef>
              <a:buNone/>
              <a:defRPr lang="en-US" sz="1867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6BC8C75B-69A8-412D-99A1-2F1E7F70D95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accent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88C5F26-DFB9-45B8-B1CE-C70B0A027F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C539CD8F-0692-4F3D-B91A-696E39584E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70B24093-DF58-4694-ABA4-0D722930F4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4F99DA-95D4-46B3-9BE1-658E680D87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E7C84E43-EEEE-46F3-BEE5-8B27E82D4D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455AE1E-7F74-4C50-801A-7705975A09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23FD94C-7F21-4E10-9491-1DA845668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7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4382222-387B-4D7E-95EE-3583853F91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6800" cy="6858000"/>
          </a:xfrm>
          <a:prstGeom prst="rect">
            <a:avLst/>
          </a:prstGeom>
        </p:spPr>
        <p:txBody>
          <a:bodyPr tIns="822960" anchor="ctr" anchorCtr="1">
            <a:noAutofit/>
          </a:bodyPr>
          <a:lstStyle>
            <a:lvl1pPr marL="0" indent="0">
              <a:buNone/>
              <a:defRPr sz="213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6C922D-253E-4C80-B37D-DBBE1C91CF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0" y="2526318"/>
            <a:ext cx="5638800" cy="55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b">
            <a:spAutoFit/>
          </a:bodyPr>
          <a:lstStyle>
            <a:lvl1pPr marL="0" indent="0">
              <a:buNone/>
              <a:defRPr lang="en-US" sz="3467" b="0" dirty="0">
                <a:solidFill>
                  <a:schemeClr val="accent2"/>
                </a:solidFill>
                <a:ea typeface="Open Sans Semibold" charset="0"/>
                <a:cs typeface="Open Sans Semibold" charset="0"/>
              </a:defRPr>
            </a:lvl1pPr>
          </a:lstStyle>
          <a:p>
            <a:pPr lvl="0" eaLnBrk="1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82BA870-B0B4-4199-9981-57FD453DB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3600" y="3479801"/>
            <a:ext cx="5638800" cy="3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t">
            <a:spAutoFit/>
          </a:bodyPr>
          <a:lstStyle>
            <a:lvl1pPr marL="0" indent="0">
              <a:buNone/>
              <a:defRPr lang="en-US" sz="2133" b="0" dirty="0">
                <a:solidFill>
                  <a:schemeClr val="tx1"/>
                </a:solidFill>
              </a:defRPr>
            </a:lvl1pPr>
          </a:lstStyle>
          <a:p>
            <a:pPr lvl="0" eaLnBrk="1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871C07-CAC1-4B65-8282-FF7F1A098186}"/>
              </a:ext>
            </a:extLst>
          </p:cNvPr>
          <p:cNvCxnSpPr>
            <a:cxnSpLocks/>
          </p:cNvCxnSpPr>
          <p:nvPr userDrawn="1"/>
        </p:nvCxnSpPr>
        <p:spPr>
          <a:xfrm>
            <a:off x="5943600" y="3276600"/>
            <a:ext cx="6248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4">
            <a:extLst>
              <a:ext uri="{FF2B5EF4-FFF2-40B4-BE49-F238E27FC236}">
                <a16:creationId xmlns:a16="http://schemas.microsoft.com/office/drawing/2014/main" id="{CE7E638B-551C-4F5E-91BA-D9082D1102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accent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0CB15DE-DB10-4C54-8871-71207C011C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6748BCF-988B-4B20-A981-74E1BA0AF6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9ADC071D-0534-43EB-81C1-9A9C7EF48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9F33009-E3FA-4327-8E30-1CA28276C3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CA446FDB-3795-407F-909E-8CBDA877F5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435BC08-82BF-49FA-8B2A-7538492D7C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74E400D8-A6D4-4F20-B4BD-B97220EB1E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11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887327-E10D-4EAB-A0E4-33A65F1AC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5EDA46-D4F1-4A5B-BFC1-15587DEF8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6971" b="21882"/>
          <a:stretch/>
        </p:blipFill>
        <p:spPr bwMode="gray">
          <a:xfrm>
            <a:off x="7518401" y="2460797"/>
            <a:ext cx="4673600" cy="4397204"/>
          </a:xfrm>
          <a:prstGeom prst="rect">
            <a:avLst/>
          </a:prstGeom>
        </p:spPr>
      </p:pic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7789DD5-61A0-4CA8-9E8C-C9751BEB3B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8483600" y="4519648"/>
            <a:ext cx="3149600" cy="291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867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CFB2C39E-427C-41B5-A5C9-FE4B2A6F2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483600" y="3734924"/>
            <a:ext cx="3149600" cy="748859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lang="en-US" sz="5333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33A8459B-C6C1-4636-A7D5-E376E74868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8F922B2-8C4B-4FE4-9D7F-0CE245A609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21DE6D3-43D9-4848-B74B-D43F07858F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D03CA69-F874-443C-B262-B89201246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8287C64-6327-4510-BDC9-03D3ACC6C3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229B00C-7940-4F95-A48C-7417646D1A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E62F002-59A6-43CC-A2F3-A1AE9035D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F807541-FDF0-4D40-88BB-21FBF0110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46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FCB773-388E-4D3B-A7E6-F15ACE456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47"/>
            <a:ext cx="12192000" cy="612648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6C922D-253E-4C80-B37D-DBBE1C91CF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660400" y="1080135"/>
            <a:ext cx="3098800" cy="748859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lang="en-US" sz="5333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5C3C5-A1E9-4A46-AFF6-5F1C6BA73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0400" y="1863016"/>
            <a:ext cx="3098800" cy="291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867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BA6A910-A688-463A-BD09-FB905BECBE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6E93884-A931-4FEE-9D85-5E70DC6871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68D3BA8-7C82-4E6F-8A08-11849E8E28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3FE8A22-4CA4-4BB8-A808-AD2A89BBE4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A9E1635-0754-4593-87C2-9B79B9A4C6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AE96310F-C30F-4053-B443-EC13AE4A6E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B049D4B3-2BCB-4923-870F-74F6F4D2F8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71FE51C-B28C-4F63-9A34-72652FFF33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E963898-C6B9-40E1-B24D-B0E275F3563A}"/>
              </a:ext>
            </a:extLst>
          </p:cNvPr>
          <p:cNvSpPr txBox="1"/>
          <p:nvPr userDrawn="1"/>
        </p:nvSpPr>
        <p:spPr>
          <a:xfrm>
            <a:off x="428343" y="6424866"/>
            <a:ext cx="609600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600"/>
              </a:spcBef>
            </a:pPr>
            <a:fld id="{A3C5BCF3-B4CB-40C2-B740-9536B4079333}" type="slidenum">
              <a:rPr lang="en-US" sz="1067" smtClean="0">
                <a:solidFill>
                  <a:schemeClr val="bg2"/>
                </a:solidFill>
              </a:rPr>
              <a:pPr algn="l">
                <a:lnSpc>
                  <a:spcPct val="90000"/>
                </a:lnSpc>
                <a:spcBef>
                  <a:spcPts val="1600"/>
                </a:spcBef>
              </a:pPr>
              <a:t>‹#›</a:t>
            </a:fld>
            <a:endParaRPr lang="en-US" sz="1067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74644C-E045-484D-AB6E-1D56F7CE50F8}"/>
              </a:ext>
            </a:extLst>
          </p:cNvPr>
          <p:cNvSpPr txBox="1"/>
          <p:nvPr userDrawn="1"/>
        </p:nvSpPr>
        <p:spPr>
          <a:xfrm>
            <a:off x="4038601" y="6424866"/>
            <a:ext cx="4114800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r>
              <a:rPr lang="en-US" sz="1067" dirty="0">
                <a:solidFill>
                  <a:schemeClr val="bg2"/>
                </a:solidFill>
              </a:rPr>
              <a:t>quest.com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487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D41E488-D29F-4697-8141-070A223201EB}"/>
              </a:ext>
            </a:extLst>
          </p:cNvPr>
          <p:cNvSpPr txBox="1"/>
          <p:nvPr userDrawn="1"/>
        </p:nvSpPr>
        <p:spPr>
          <a:xfrm>
            <a:off x="428343" y="6424866"/>
            <a:ext cx="609600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600"/>
              </a:spcBef>
            </a:pPr>
            <a:fld id="{A3C5BCF3-B4CB-40C2-B740-9536B4079333}" type="slidenum">
              <a:rPr lang="en-US" sz="1067" smtClean="0">
                <a:solidFill>
                  <a:schemeClr val="bg2"/>
                </a:solidFill>
              </a:rPr>
              <a:pPr algn="l">
                <a:lnSpc>
                  <a:spcPct val="90000"/>
                </a:lnSpc>
                <a:spcBef>
                  <a:spcPts val="1600"/>
                </a:spcBef>
              </a:pPr>
              <a:t>‹#›</a:t>
            </a:fld>
            <a:endParaRPr lang="en-US" sz="1067" dirty="0">
              <a:solidFill>
                <a:schemeClr val="bg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714929"/>
            <a:ext cx="11074400" cy="580608"/>
          </a:xfrm>
          <a:prstGeom prst="rect">
            <a:avLst/>
          </a:prstGeom>
        </p:spPr>
        <p:txBody>
          <a:bodyPr vert="horz" lIns="0" tIns="45720" rIns="0" bIns="45720" rtlCol="0" anchor="b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635261"/>
            <a:ext cx="11074400" cy="204774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4ACB0D-BEA7-4730-8CC0-CF383F1C4E63}"/>
              </a:ext>
            </a:extLst>
          </p:cNvPr>
          <p:cNvCxnSpPr>
            <a:cxnSpLocks/>
          </p:cNvCxnSpPr>
          <p:nvPr userDrawn="1"/>
        </p:nvCxnSpPr>
        <p:spPr>
          <a:xfrm>
            <a:off x="536136" y="6269893"/>
            <a:ext cx="1109706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">
            <a:extLst>
              <a:ext uri="{FF2B5EF4-FFF2-40B4-BE49-F238E27FC236}">
                <a16:creationId xmlns:a16="http://schemas.microsoft.com/office/drawing/2014/main" id="{C06EEFAC-B427-4B98-B130-516530FC622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48434" y="6419850"/>
            <a:ext cx="901700" cy="251884"/>
            <a:chOff x="5078" y="3033"/>
            <a:chExt cx="426" cy="119"/>
          </a:xfrm>
          <a:solidFill>
            <a:schemeClr val="accent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4027E0B-4B6D-4C16-BD26-0FA0CA143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8" y="3046"/>
              <a:ext cx="10" cy="11"/>
            </a:xfrm>
            <a:custGeom>
              <a:avLst/>
              <a:gdLst>
                <a:gd name="T0" fmla="*/ 1 w 24"/>
                <a:gd name="T1" fmla="*/ 7 h 24"/>
                <a:gd name="T2" fmla="*/ 4 w 24"/>
                <a:gd name="T3" fmla="*/ 3 h 24"/>
                <a:gd name="T4" fmla="*/ 7 w 24"/>
                <a:gd name="T5" fmla="*/ 1 h 24"/>
                <a:gd name="T6" fmla="*/ 12 w 24"/>
                <a:gd name="T7" fmla="*/ 0 h 24"/>
                <a:gd name="T8" fmla="*/ 17 w 24"/>
                <a:gd name="T9" fmla="*/ 1 h 24"/>
                <a:gd name="T10" fmla="*/ 21 w 24"/>
                <a:gd name="T11" fmla="*/ 3 h 24"/>
                <a:gd name="T12" fmla="*/ 23 w 24"/>
                <a:gd name="T13" fmla="*/ 7 h 24"/>
                <a:gd name="T14" fmla="*/ 24 w 24"/>
                <a:gd name="T15" fmla="*/ 12 h 24"/>
                <a:gd name="T16" fmla="*/ 23 w 24"/>
                <a:gd name="T17" fmla="*/ 17 h 24"/>
                <a:gd name="T18" fmla="*/ 21 w 24"/>
                <a:gd name="T19" fmla="*/ 20 h 24"/>
                <a:gd name="T20" fmla="*/ 17 w 24"/>
                <a:gd name="T21" fmla="*/ 23 h 24"/>
                <a:gd name="T22" fmla="*/ 12 w 24"/>
                <a:gd name="T23" fmla="*/ 24 h 24"/>
                <a:gd name="T24" fmla="*/ 7 w 24"/>
                <a:gd name="T25" fmla="*/ 23 h 24"/>
                <a:gd name="T26" fmla="*/ 4 w 24"/>
                <a:gd name="T27" fmla="*/ 20 h 24"/>
                <a:gd name="T28" fmla="*/ 1 w 24"/>
                <a:gd name="T29" fmla="*/ 17 h 24"/>
                <a:gd name="T30" fmla="*/ 0 w 24"/>
                <a:gd name="T31" fmla="*/ 12 h 24"/>
                <a:gd name="T32" fmla="*/ 1 w 24"/>
                <a:gd name="T33" fmla="*/ 7 h 24"/>
                <a:gd name="T34" fmla="*/ 3 w 24"/>
                <a:gd name="T35" fmla="*/ 16 h 24"/>
                <a:gd name="T36" fmla="*/ 5 w 24"/>
                <a:gd name="T37" fmla="*/ 19 h 24"/>
                <a:gd name="T38" fmla="*/ 8 w 24"/>
                <a:gd name="T39" fmla="*/ 21 h 24"/>
                <a:gd name="T40" fmla="*/ 12 w 24"/>
                <a:gd name="T41" fmla="*/ 22 h 24"/>
                <a:gd name="T42" fmla="*/ 16 w 24"/>
                <a:gd name="T43" fmla="*/ 21 h 24"/>
                <a:gd name="T44" fmla="*/ 19 w 24"/>
                <a:gd name="T45" fmla="*/ 19 h 24"/>
                <a:gd name="T46" fmla="*/ 21 w 24"/>
                <a:gd name="T47" fmla="*/ 16 h 24"/>
                <a:gd name="T48" fmla="*/ 22 w 24"/>
                <a:gd name="T49" fmla="*/ 12 h 24"/>
                <a:gd name="T50" fmla="*/ 21 w 24"/>
                <a:gd name="T51" fmla="*/ 8 h 24"/>
                <a:gd name="T52" fmla="*/ 19 w 24"/>
                <a:gd name="T53" fmla="*/ 5 h 24"/>
                <a:gd name="T54" fmla="*/ 16 w 24"/>
                <a:gd name="T55" fmla="*/ 2 h 24"/>
                <a:gd name="T56" fmla="*/ 12 w 24"/>
                <a:gd name="T57" fmla="*/ 2 h 24"/>
                <a:gd name="T58" fmla="*/ 8 w 24"/>
                <a:gd name="T59" fmla="*/ 2 h 24"/>
                <a:gd name="T60" fmla="*/ 5 w 24"/>
                <a:gd name="T61" fmla="*/ 5 h 24"/>
                <a:gd name="T62" fmla="*/ 3 w 24"/>
                <a:gd name="T63" fmla="*/ 8 h 24"/>
                <a:gd name="T64" fmla="*/ 2 w 24"/>
                <a:gd name="T65" fmla="*/ 12 h 24"/>
                <a:gd name="T66" fmla="*/ 3 w 24"/>
                <a:gd name="T67" fmla="*/ 16 h 24"/>
                <a:gd name="T68" fmla="*/ 13 w 24"/>
                <a:gd name="T69" fmla="*/ 5 h 24"/>
                <a:gd name="T70" fmla="*/ 17 w 24"/>
                <a:gd name="T71" fmla="*/ 6 h 24"/>
                <a:gd name="T72" fmla="*/ 18 w 24"/>
                <a:gd name="T73" fmla="*/ 9 h 24"/>
                <a:gd name="T74" fmla="*/ 17 w 24"/>
                <a:gd name="T75" fmla="*/ 12 h 24"/>
                <a:gd name="T76" fmla="*/ 14 w 24"/>
                <a:gd name="T77" fmla="*/ 13 h 24"/>
                <a:gd name="T78" fmla="*/ 18 w 24"/>
                <a:gd name="T79" fmla="*/ 19 h 24"/>
                <a:gd name="T80" fmla="*/ 16 w 24"/>
                <a:gd name="T81" fmla="*/ 19 h 24"/>
                <a:gd name="T82" fmla="*/ 12 w 24"/>
                <a:gd name="T83" fmla="*/ 13 h 24"/>
                <a:gd name="T84" fmla="*/ 10 w 24"/>
                <a:gd name="T85" fmla="*/ 13 h 24"/>
                <a:gd name="T86" fmla="*/ 10 w 24"/>
                <a:gd name="T87" fmla="*/ 19 h 24"/>
                <a:gd name="T88" fmla="*/ 7 w 24"/>
                <a:gd name="T89" fmla="*/ 19 h 24"/>
                <a:gd name="T90" fmla="*/ 7 w 24"/>
                <a:gd name="T91" fmla="*/ 5 h 24"/>
                <a:gd name="T92" fmla="*/ 13 w 24"/>
                <a:gd name="T93" fmla="*/ 5 h 24"/>
                <a:gd name="T94" fmla="*/ 12 w 24"/>
                <a:gd name="T95" fmla="*/ 11 h 24"/>
                <a:gd name="T96" fmla="*/ 13 w 24"/>
                <a:gd name="T97" fmla="*/ 11 h 24"/>
                <a:gd name="T98" fmla="*/ 14 w 24"/>
                <a:gd name="T99" fmla="*/ 11 h 24"/>
                <a:gd name="T100" fmla="*/ 15 w 24"/>
                <a:gd name="T101" fmla="*/ 10 h 24"/>
                <a:gd name="T102" fmla="*/ 16 w 24"/>
                <a:gd name="T103" fmla="*/ 9 h 24"/>
                <a:gd name="T104" fmla="*/ 15 w 24"/>
                <a:gd name="T105" fmla="*/ 8 h 24"/>
                <a:gd name="T106" fmla="*/ 15 w 24"/>
                <a:gd name="T107" fmla="*/ 7 h 24"/>
                <a:gd name="T108" fmla="*/ 14 w 24"/>
                <a:gd name="T109" fmla="*/ 7 h 24"/>
                <a:gd name="T110" fmla="*/ 12 w 24"/>
                <a:gd name="T111" fmla="*/ 7 h 24"/>
                <a:gd name="T112" fmla="*/ 10 w 24"/>
                <a:gd name="T113" fmla="*/ 7 h 24"/>
                <a:gd name="T114" fmla="*/ 10 w 24"/>
                <a:gd name="T115" fmla="*/ 11 h 24"/>
                <a:gd name="T116" fmla="*/ 12 w 24"/>
                <a:gd name="T1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24">
                  <a:moveTo>
                    <a:pt x="1" y="7"/>
                  </a:moveTo>
                  <a:cubicBezTo>
                    <a:pt x="2" y="6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4"/>
                    <a:pt x="22" y="6"/>
                    <a:pt x="23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3"/>
                    <a:pt x="14" y="24"/>
                    <a:pt x="12" y="24"/>
                  </a:cubicBezTo>
                  <a:cubicBezTo>
                    <a:pt x="10" y="24"/>
                    <a:pt x="9" y="23"/>
                    <a:pt x="7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2" y="19"/>
                    <a:pt x="2" y="18"/>
                    <a:pt x="1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lose/>
                  <a:moveTo>
                    <a:pt x="3" y="16"/>
                  </a:moveTo>
                  <a:cubicBezTo>
                    <a:pt x="3" y="17"/>
                    <a:pt x="4" y="18"/>
                    <a:pt x="5" y="19"/>
                  </a:cubicBezTo>
                  <a:cubicBezTo>
                    <a:pt x="6" y="20"/>
                    <a:pt x="7" y="21"/>
                    <a:pt x="8" y="21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3" y="22"/>
                    <a:pt x="15" y="22"/>
                    <a:pt x="16" y="21"/>
                  </a:cubicBezTo>
                  <a:cubicBezTo>
                    <a:pt x="17" y="21"/>
                    <a:pt x="18" y="20"/>
                    <a:pt x="19" y="19"/>
                  </a:cubicBezTo>
                  <a:cubicBezTo>
                    <a:pt x="20" y="18"/>
                    <a:pt x="21" y="17"/>
                    <a:pt x="21" y="16"/>
                  </a:cubicBezTo>
                  <a:cubicBezTo>
                    <a:pt x="22" y="15"/>
                    <a:pt x="22" y="13"/>
                    <a:pt x="22" y="12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5"/>
                    <a:pt x="19" y="5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1" y="2"/>
                    <a:pt x="9" y="2"/>
                    <a:pt x="8" y="2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3" y="16"/>
                  </a:cubicBezTo>
                  <a:close/>
                  <a:moveTo>
                    <a:pt x="13" y="5"/>
                  </a:moveTo>
                  <a:cubicBezTo>
                    <a:pt x="14" y="5"/>
                    <a:pt x="16" y="5"/>
                    <a:pt x="17" y="6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3" y="5"/>
                  </a:lnTo>
                  <a:close/>
                  <a:moveTo>
                    <a:pt x="12" y="11"/>
                  </a:move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F2E2A17D-755D-422B-B49A-73F340134C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3129"/>
              <a:ext cx="22" cy="19"/>
            </a:xfrm>
            <a:custGeom>
              <a:avLst/>
              <a:gdLst>
                <a:gd name="T0" fmla="*/ 22 w 51"/>
                <a:gd name="T1" fmla="*/ 42 h 44"/>
                <a:gd name="T2" fmla="*/ 32 w 51"/>
                <a:gd name="T3" fmla="*/ 42 h 44"/>
                <a:gd name="T4" fmla="*/ 40 w 51"/>
                <a:gd name="T5" fmla="*/ 35 h 44"/>
                <a:gd name="T6" fmla="*/ 48 w 51"/>
                <a:gd name="T7" fmla="*/ 27 h 44"/>
                <a:gd name="T8" fmla="*/ 47 w 51"/>
                <a:gd name="T9" fmla="*/ 15 h 44"/>
                <a:gd name="T10" fmla="*/ 26 w 51"/>
                <a:gd name="T11" fmla="*/ 0 h 44"/>
                <a:gd name="T12" fmla="*/ 14 w 51"/>
                <a:gd name="T13" fmla="*/ 12 h 44"/>
                <a:gd name="T14" fmla="*/ 0 w 51"/>
                <a:gd name="T15" fmla="*/ 25 h 44"/>
                <a:gd name="T16" fmla="*/ 22 w 51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4">
                  <a:moveTo>
                    <a:pt x="22" y="42"/>
                  </a:moveTo>
                  <a:cubicBezTo>
                    <a:pt x="25" y="44"/>
                    <a:pt x="29" y="44"/>
                    <a:pt x="32" y="42"/>
                  </a:cubicBezTo>
                  <a:cubicBezTo>
                    <a:pt x="34" y="40"/>
                    <a:pt x="37" y="38"/>
                    <a:pt x="40" y="35"/>
                  </a:cubicBezTo>
                  <a:cubicBezTo>
                    <a:pt x="43" y="32"/>
                    <a:pt x="46" y="29"/>
                    <a:pt x="48" y="27"/>
                  </a:cubicBezTo>
                  <a:cubicBezTo>
                    <a:pt x="51" y="23"/>
                    <a:pt x="51" y="18"/>
                    <a:pt x="47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14" y="12"/>
                  </a:cubicBezTo>
                  <a:cubicBezTo>
                    <a:pt x="6" y="20"/>
                    <a:pt x="0" y="25"/>
                    <a:pt x="0" y="25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52B1525-ACCB-47FB-9E3A-230820C5CA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3070"/>
              <a:ext cx="70" cy="81"/>
            </a:xfrm>
            <a:custGeom>
              <a:avLst/>
              <a:gdLst>
                <a:gd name="T0" fmla="*/ 165 w 165"/>
                <a:gd name="T1" fmla="*/ 109 h 189"/>
                <a:gd name="T2" fmla="*/ 83 w 165"/>
                <a:gd name="T3" fmla="*/ 189 h 189"/>
                <a:gd name="T4" fmla="*/ 0 w 165"/>
                <a:gd name="T5" fmla="*/ 109 h 189"/>
                <a:gd name="T6" fmla="*/ 0 w 165"/>
                <a:gd name="T7" fmla="*/ 7 h 189"/>
                <a:gd name="T8" fmla="*/ 8 w 165"/>
                <a:gd name="T9" fmla="*/ 0 h 189"/>
                <a:gd name="T10" fmla="*/ 29 w 165"/>
                <a:gd name="T11" fmla="*/ 0 h 189"/>
                <a:gd name="T12" fmla="*/ 29 w 165"/>
                <a:gd name="T13" fmla="*/ 107 h 189"/>
                <a:gd name="T14" fmla="*/ 83 w 165"/>
                <a:gd name="T15" fmla="*/ 162 h 189"/>
                <a:gd name="T16" fmla="*/ 136 w 165"/>
                <a:gd name="T17" fmla="*/ 107 h 189"/>
                <a:gd name="T18" fmla="*/ 136 w 165"/>
                <a:gd name="T19" fmla="*/ 0 h 189"/>
                <a:gd name="T20" fmla="*/ 158 w 165"/>
                <a:gd name="T21" fmla="*/ 0 h 189"/>
                <a:gd name="T22" fmla="*/ 165 w 165"/>
                <a:gd name="T23" fmla="*/ 7 h 189"/>
                <a:gd name="T24" fmla="*/ 165 w 165"/>
                <a:gd name="T2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9">
                  <a:moveTo>
                    <a:pt x="165" y="109"/>
                  </a:moveTo>
                  <a:cubicBezTo>
                    <a:pt x="165" y="163"/>
                    <a:pt x="126" y="189"/>
                    <a:pt x="83" y="189"/>
                  </a:cubicBezTo>
                  <a:cubicBezTo>
                    <a:pt x="39" y="189"/>
                    <a:pt x="0" y="163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44"/>
                    <a:pt x="52" y="162"/>
                    <a:pt x="83" y="162"/>
                  </a:cubicBezTo>
                  <a:cubicBezTo>
                    <a:pt x="114" y="162"/>
                    <a:pt x="136" y="144"/>
                    <a:pt x="136" y="10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2" y="0"/>
                    <a:pt x="165" y="3"/>
                    <a:pt x="165" y="7"/>
                  </a:cubicBezTo>
                  <a:lnTo>
                    <a:pt x="16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DFA002C-FB5F-48EF-8153-A195D31C8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0" y="3070"/>
              <a:ext cx="74" cy="81"/>
            </a:xfrm>
            <a:custGeom>
              <a:avLst/>
              <a:gdLst>
                <a:gd name="T0" fmla="*/ 176 w 176"/>
                <a:gd name="T1" fmla="*/ 93 h 188"/>
                <a:gd name="T2" fmla="*/ 176 w 176"/>
                <a:gd name="T3" fmla="*/ 96 h 188"/>
                <a:gd name="T4" fmla="*/ 167 w 176"/>
                <a:gd name="T5" fmla="*/ 104 h 188"/>
                <a:gd name="T6" fmla="*/ 29 w 176"/>
                <a:gd name="T7" fmla="*/ 104 h 188"/>
                <a:gd name="T8" fmla="*/ 94 w 176"/>
                <a:gd name="T9" fmla="*/ 163 h 188"/>
                <a:gd name="T10" fmla="*/ 146 w 176"/>
                <a:gd name="T11" fmla="*/ 145 h 188"/>
                <a:gd name="T12" fmla="*/ 156 w 176"/>
                <a:gd name="T13" fmla="*/ 146 h 188"/>
                <a:gd name="T14" fmla="*/ 167 w 176"/>
                <a:gd name="T15" fmla="*/ 160 h 188"/>
                <a:gd name="T16" fmla="*/ 92 w 176"/>
                <a:gd name="T17" fmla="*/ 188 h 188"/>
                <a:gd name="T18" fmla="*/ 0 w 176"/>
                <a:gd name="T19" fmla="*/ 94 h 188"/>
                <a:gd name="T20" fmla="*/ 90 w 176"/>
                <a:gd name="T21" fmla="*/ 0 h 188"/>
                <a:gd name="T22" fmla="*/ 176 w 176"/>
                <a:gd name="T23" fmla="*/ 93 h 188"/>
                <a:gd name="T24" fmla="*/ 30 w 176"/>
                <a:gd name="T25" fmla="*/ 81 h 188"/>
                <a:gd name="T26" fmla="*/ 146 w 176"/>
                <a:gd name="T27" fmla="*/ 81 h 188"/>
                <a:gd name="T28" fmla="*/ 90 w 176"/>
                <a:gd name="T29" fmla="*/ 25 h 188"/>
                <a:gd name="T30" fmla="*/ 30 w 176"/>
                <a:gd name="T31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88">
                  <a:moveTo>
                    <a:pt x="176" y="93"/>
                  </a:moveTo>
                  <a:cubicBezTo>
                    <a:pt x="176" y="94"/>
                    <a:pt x="176" y="95"/>
                    <a:pt x="176" y="96"/>
                  </a:cubicBezTo>
                  <a:cubicBezTo>
                    <a:pt x="175" y="101"/>
                    <a:pt x="172" y="104"/>
                    <a:pt x="167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3" y="143"/>
                    <a:pt x="61" y="163"/>
                    <a:pt x="94" y="163"/>
                  </a:cubicBezTo>
                  <a:cubicBezTo>
                    <a:pt x="114" y="163"/>
                    <a:pt x="131" y="156"/>
                    <a:pt x="146" y="145"/>
                  </a:cubicBezTo>
                  <a:cubicBezTo>
                    <a:pt x="149" y="143"/>
                    <a:pt x="153" y="143"/>
                    <a:pt x="156" y="146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44" y="182"/>
                    <a:pt x="119" y="188"/>
                    <a:pt x="92" y="188"/>
                  </a:cubicBezTo>
                  <a:cubicBezTo>
                    <a:pt x="38" y="188"/>
                    <a:pt x="0" y="150"/>
                    <a:pt x="0" y="94"/>
                  </a:cubicBezTo>
                  <a:cubicBezTo>
                    <a:pt x="0" y="38"/>
                    <a:pt x="38" y="0"/>
                    <a:pt x="90" y="0"/>
                  </a:cubicBezTo>
                  <a:cubicBezTo>
                    <a:pt x="139" y="0"/>
                    <a:pt x="175" y="38"/>
                    <a:pt x="176" y="93"/>
                  </a:cubicBezTo>
                  <a:close/>
                  <a:moveTo>
                    <a:pt x="30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3" y="47"/>
                    <a:pt x="121" y="25"/>
                    <a:pt x="90" y="25"/>
                  </a:cubicBezTo>
                  <a:cubicBezTo>
                    <a:pt x="56" y="25"/>
                    <a:pt x="34" y="48"/>
                    <a:pt x="3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C219AD-C6A2-4948-9213-D05C6C328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3070"/>
              <a:ext cx="65" cy="81"/>
            </a:xfrm>
            <a:custGeom>
              <a:avLst/>
              <a:gdLst>
                <a:gd name="T0" fmla="*/ 142 w 155"/>
                <a:gd name="T1" fmla="*/ 35 h 188"/>
                <a:gd name="T2" fmla="*/ 132 w 155"/>
                <a:gd name="T3" fmla="*/ 38 h 188"/>
                <a:gd name="T4" fmla="*/ 79 w 155"/>
                <a:gd name="T5" fmla="*/ 25 h 188"/>
                <a:gd name="T6" fmla="*/ 36 w 155"/>
                <a:gd name="T7" fmla="*/ 53 h 188"/>
                <a:gd name="T8" fmla="*/ 73 w 155"/>
                <a:gd name="T9" fmla="*/ 79 h 188"/>
                <a:gd name="T10" fmla="*/ 94 w 155"/>
                <a:gd name="T11" fmla="*/ 81 h 188"/>
                <a:gd name="T12" fmla="*/ 155 w 155"/>
                <a:gd name="T13" fmla="*/ 132 h 188"/>
                <a:gd name="T14" fmla="*/ 75 w 155"/>
                <a:gd name="T15" fmla="*/ 188 h 188"/>
                <a:gd name="T16" fmla="*/ 0 w 155"/>
                <a:gd name="T17" fmla="*/ 165 h 188"/>
                <a:gd name="T18" fmla="*/ 8 w 155"/>
                <a:gd name="T19" fmla="*/ 151 h 188"/>
                <a:gd name="T20" fmla="*/ 20 w 155"/>
                <a:gd name="T21" fmla="*/ 148 h 188"/>
                <a:gd name="T22" fmla="*/ 76 w 155"/>
                <a:gd name="T23" fmla="*/ 163 h 188"/>
                <a:gd name="T24" fmla="*/ 126 w 155"/>
                <a:gd name="T25" fmla="*/ 134 h 188"/>
                <a:gd name="T26" fmla="*/ 88 w 155"/>
                <a:gd name="T27" fmla="*/ 107 h 188"/>
                <a:gd name="T28" fmla="*/ 66 w 155"/>
                <a:gd name="T29" fmla="*/ 105 h 188"/>
                <a:gd name="T30" fmla="*/ 6 w 155"/>
                <a:gd name="T31" fmla="*/ 55 h 188"/>
                <a:gd name="T32" fmla="*/ 79 w 155"/>
                <a:gd name="T33" fmla="*/ 0 h 188"/>
                <a:gd name="T34" fmla="*/ 144 w 155"/>
                <a:gd name="T35" fmla="*/ 15 h 188"/>
                <a:gd name="T36" fmla="*/ 147 w 155"/>
                <a:gd name="T37" fmla="*/ 26 h 188"/>
                <a:gd name="T38" fmla="*/ 142 w 155"/>
                <a:gd name="T39" fmla="*/ 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88">
                  <a:moveTo>
                    <a:pt x="142" y="35"/>
                  </a:moveTo>
                  <a:cubicBezTo>
                    <a:pt x="140" y="39"/>
                    <a:pt x="135" y="40"/>
                    <a:pt x="132" y="38"/>
                  </a:cubicBezTo>
                  <a:cubicBezTo>
                    <a:pt x="119" y="31"/>
                    <a:pt x="99" y="25"/>
                    <a:pt x="79" y="25"/>
                  </a:cubicBezTo>
                  <a:cubicBezTo>
                    <a:pt x="53" y="25"/>
                    <a:pt x="36" y="36"/>
                    <a:pt x="36" y="53"/>
                  </a:cubicBezTo>
                  <a:cubicBezTo>
                    <a:pt x="36" y="68"/>
                    <a:pt x="49" y="76"/>
                    <a:pt x="73" y="7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33" y="86"/>
                    <a:pt x="155" y="102"/>
                    <a:pt x="155" y="132"/>
                  </a:cubicBezTo>
                  <a:cubicBezTo>
                    <a:pt x="155" y="167"/>
                    <a:pt x="124" y="188"/>
                    <a:pt x="75" y="188"/>
                  </a:cubicBezTo>
                  <a:cubicBezTo>
                    <a:pt x="52" y="188"/>
                    <a:pt x="23" y="182"/>
                    <a:pt x="0" y="16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1" y="147"/>
                    <a:pt x="16" y="146"/>
                    <a:pt x="20" y="148"/>
                  </a:cubicBezTo>
                  <a:cubicBezTo>
                    <a:pt x="33" y="157"/>
                    <a:pt x="50" y="163"/>
                    <a:pt x="76" y="163"/>
                  </a:cubicBezTo>
                  <a:cubicBezTo>
                    <a:pt x="106" y="163"/>
                    <a:pt x="126" y="153"/>
                    <a:pt x="126" y="134"/>
                  </a:cubicBezTo>
                  <a:cubicBezTo>
                    <a:pt x="126" y="119"/>
                    <a:pt x="113" y="111"/>
                    <a:pt x="88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25" y="100"/>
                    <a:pt x="6" y="82"/>
                    <a:pt x="6" y="55"/>
                  </a:cubicBezTo>
                  <a:cubicBezTo>
                    <a:pt x="6" y="20"/>
                    <a:pt x="35" y="0"/>
                    <a:pt x="79" y="0"/>
                  </a:cubicBezTo>
                  <a:cubicBezTo>
                    <a:pt x="104" y="0"/>
                    <a:pt x="127" y="6"/>
                    <a:pt x="144" y="15"/>
                  </a:cubicBezTo>
                  <a:cubicBezTo>
                    <a:pt x="148" y="18"/>
                    <a:pt x="149" y="22"/>
                    <a:pt x="147" y="26"/>
                  </a:cubicBezTo>
                  <a:lnTo>
                    <a:pt x="14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2972038-91D6-49EA-BAB7-3D51FE0BC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3046"/>
              <a:ext cx="57" cy="105"/>
            </a:xfrm>
            <a:custGeom>
              <a:avLst/>
              <a:gdLst>
                <a:gd name="T0" fmla="*/ 127 w 136"/>
                <a:gd name="T1" fmla="*/ 210 h 243"/>
                <a:gd name="T2" fmla="*/ 117 w 136"/>
                <a:gd name="T3" fmla="*/ 208 h 243"/>
                <a:gd name="T4" fmla="*/ 85 w 136"/>
                <a:gd name="T5" fmla="*/ 217 h 243"/>
                <a:gd name="T6" fmla="*/ 49 w 136"/>
                <a:gd name="T7" fmla="*/ 176 h 243"/>
                <a:gd name="T8" fmla="*/ 49 w 136"/>
                <a:gd name="T9" fmla="*/ 81 h 243"/>
                <a:gd name="T10" fmla="*/ 97 w 136"/>
                <a:gd name="T11" fmla="*/ 81 h 243"/>
                <a:gd name="T12" fmla="*/ 105 w 136"/>
                <a:gd name="T13" fmla="*/ 73 h 243"/>
                <a:gd name="T14" fmla="*/ 105 w 136"/>
                <a:gd name="T15" fmla="*/ 55 h 243"/>
                <a:gd name="T16" fmla="*/ 49 w 136"/>
                <a:gd name="T17" fmla="*/ 55 h 243"/>
                <a:gd name="T18" fmla="*/ 49 w 136"/>
                <a:gd name="T19" fmla="*/ 8 h 243"/>
                <a:gd name="T20" fmla="*/ 41 w 136"/>
                <a:gd name="T21" fmla="*/ 0 h 243"/>
                <a:gd name="T22" fmla="*/ 20 w 136"/>
                <a:gd name="T23" fmla="*/ 0 h 243"/>
                <a:gd name="T24" fmla="*/ 20 w 136"/>
                <a:gd name="T25" fmla="*/ 55 h 243"/>
                <a:gd name="T26" fmla="*/ 9 w 136"/>
                <a:gd name="T27" fmla="*/ 55 h 243"/>
                <a:gd name="T28" fmla="*/ 0 w 136"/>
                <a:gd name="T29" fmla="*/ 63 h 243"/>
                <a:gd name="T30" fmla="*/ 0 w 136"/>
                <a:gd name="T31" fmla="*/ 81 h 243"/>
                <a:gd name="T32" fmla="*/ 20 w 136"/>
                <a:gd name="T33" fmla="*/ 81 h 243"/>
                <a:gd name="T34" fmla="*/ 20 w 136"/>
                <a:gd name="T35" fmla="*/ 176 h 243"/>
                <a:gd name="T36" fmla="*/ 82 w 136"/>
                <a:gd name="T37" fmla="*/ 243 h 243"/>
                <a:gd name="T38" fmla="*/ 136 w 136"/>
                <a:gd name="T39" fmla="*/ 225 h 243"/>
                <a:gd name="T40" fmla="*/ 127 w 136"/>
                <a:gd name="T41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243">
                  <a:moveTo>
                    <a:pt x="127" y="210"/>
                  </a:moveTo>
                  <a:cubicBezTo>
                    <a:pt x="125" y="207"/>
                    <a:pt x="120" y="206"/>
                    <a:pt x="117" y="208"/>
                  </a:cubicBezTo>
                  <a:cubicBezTo>
                    <a:pt x="107" y="213"/>
                    <a:pt x="96" y="217"/>
                    <a:pt x="85" y="217"/>
                  </a:cubicBezTo>
                  <a:cubicBezTo>
                    <a:pt x="64" y="217"/>
                    <a:pt x="49" y="204"/>
                    <a:pt x="49" y="176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1" y="81"/>
                    <a:pt x="105" y="77"/>
                    <a:pt x="105" y="73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4" y="55"/>
                    <a:pt x="0" y="58"/>
                    <a:pt x="0" y="6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222"/>
                    <a:pt x="43" y="243"/>
                    <a:pt x="82" y="243"/>
                  </a:cubicBezTo>
                  <a:cubicBezTo>
                    <a:pt x="105" y="243"/>
                    <a:pt x="123" y="236"/>
                    <a:pt x="136" y="225"/>
                  </a:cubicBezTo>
                  <a:lnTo>
                    <a:pt x="12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26C062B-446A-45EB-9C47-ECF1AEC2C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8" y="3033"/>
              <a:ext cx="116" cy="119"/>
            </a:xfrm>
            <a:custGeom>
              <a:avLst/>
              <a:gdLst>
                <a:gd name="T0" fmla="*/ 274 w 275"/>
                <a:gd name="T1" fmla="*/ 133 h 277"/>
                <a:gd name="T2" fmla="*/ 133 w 275"/>
                <a:gd name="T3" fmla="*/ 3 h 277"/>
                <a:gd name="T4" fmla="*/ 121 w 275"/>
                <a:gd name="T5" fmla="*/ 4 h 277"/>
                <a:gd name="T6" fmla="*/ 2 w 275"/>
                <a:gd name="T7" fmla="*/ 143 h 277"/>
                <a:gd name="T8" fmla="*/ 143 w 275"/>
                <a:gd name="T9" fmla="*/ 274 h 277"/>
                <a:gd name="T10" fmla="*/ 219 w 275"/>
                <a:gd name="T11" fmla="*/ 248 h 277"/>
                <a:gd name="T12" fmla="*/ 198 w 275"/>
                <a:gd name="T13" fmla="*/ 233 h 277"/>
                <a:gd name="T14" fmla="*/ 190 w 275"/>
                <a:gd name="T15" fmla="*/ 232 h 277"/>
                <a:gd name="T16" fmla="*/ 136 w 275"/>
                <a:gd name="T17" fmla="*/ 246 h 277"/>
                <a:gd name="T18" fmla="*/ 33 w 275"/>
                <a:gd name="T19" fmla="*/ 145 h 277"/>
                <a:gd name="T20" fmla="*/ 148 w 275"/>
                <a:gd name="T21" fmla="*/ 35 h 277"/>
                <a:gd name="T22" fmla="*/ 243 w 275"/>
                <a:gd name="T23" fmla="*/ 133 h 277"/>
                <a:gd name="T24" fmla="*/ 225 w 275"/>
                <a:gd name="T25" fmla="*/ 200 h 277"/>
                <a:gd name="T26" fmla="*/ 227 w 275"/>
                <a:gd name="T27" fmla="*/ 210 h 277"/>
                <a:gd name="T28" fmla="*/ 245 w 275"/>
                <a:gd name="T29" fmla="*/ 223 h 277"/>
                <a:gd name="T30" fmla="*/ 274 w 275"/>
                <a:gd name="T31" fmla="*/ 13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7">
                  <a:moveTo>
                    <a:pt x="274" y="133"/>
                  </a:moveTo>
                  <a:cubicBezTo>
                    <a:pt x="271" y="59"/>
                    <a:pt x="208" y="0"/>
                    <a:pt x="133" y="3"/>
                  </a:cubicBezTo>
                  <a:cubicBezTo>
                    <a:pt x="129" y="3"/>
                    <a:pt x="125" y="3"/>
                    <a:pt x="121" y="4"/>
                  </a:cubicBezTo>
                  <a:cubicBezTo>
                    <a:pt x="52" y="12"/>
                    <a:pt x="0" y="73"/>
                    <a:pt x="2" y="143"/>
                  </a:cubicBezTo>
                  <a:cubicBezTo>
                    <a:pt x="5" y="218"/>
                    <a:pt x="68" y="277"/>
                    <a:pt x="143" y="274"/>
                  </a:cubicBezTo>
                  <a:cubicBezTo>
                    <a:pt x="171" y="273"/>
                    <a:pt x="197" y="264"/>
                    <a:pt x="219" y="248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195" y="231"/>
                    <a:pt x="192" y="231"/>
                    <a:pt x="190" y="232"/>
                  </a:cubicBezTo>
                  <a:cubicBezTo>
                    <a:pt x="174" y="241"/>
                    <a:pt x="155" y="246"/>
                    <a:pt x="136" y="246"/>
                  </a:cubicBezTo>
                  <a:cubicBezTo>
                    <a:pt x="81" y="244"/>
                    <a:pt x="35" y="200"/>
                    <a:pt x="33" y="145"/>
                  </a:cubicBezTo>
                  <a:cubicBezTo>
                    <a:pt x="30" y="82"/>
                    <a:pt x="84" y="30"/>
                    <a:pt x="148" y="35"/>
                  </a:cubicBezTo>
                  <a:cubicBezTo>
                    <a:pt x="199" y="40"/>
                    <a:pt x="240" y="82"/>
                    <a:pt x="243" y="133"/>
                  </a:cubicBezTo>
                  <a:cubicBezTo>
                    <a:pt x="245" y="158"/>
                    <a:pt x="238" y="181"/>
                    <a:pt x="225" y="200"/>
                  </a:cubicBezTo>
                  <a:cubicBezTo>
                    <a:pt x="223" y="203"/>
                    <a:pt x="224" y="208"/>
                    <a:pt x="227" y="210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65" y="197"/>
                    <a:pt x="275" y="166"/>
                    <a:pt x="27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D61FE10-9E3C-4716-840D-374F7F03756D}"/>
              </a:ext>
            </a:extLst>
          </p:cNvPr>
          <p:cNvSpPr txBox="1"/>
          <p:nvPr userDrawn="1"/>
        </p:nvSpPr>
        <p:spPr>
          <a:xfrm>
            <a:off x="4038601" y="6424866"/>
            <a:ext cx="4114800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r>
              <a:rPr lang="en-US" sz="1067" dirty="0">
                <a:solidFill>
                  <a:schemeClr val="bg2"/>
                </a:solidFill>
              </a:rPr>
              <a:t>quest.com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302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7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600"/>
        </a:spcBef>
        <a:buClr>
          <a:schemeClr val="accent2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3818" indent="-311143" algn="l" defTabSz="914377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4808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Courier New" panose="02070309020205020404" pitchFamily="49" charset="0"/>
        <a:buChar char="o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0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&gt;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678475" indent="-234945" algn="l" defTabSz="914377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&gt;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D2E09F-1E49-4BC8-A42C-4843502D26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4500" y="2331729"/>
            <a:ext cx="4318000" cy="1532920"/>
          </a:xfrm>
        </p:spPr>
        <p:txBody>
          <a:bodyPr/>
          <a:lstStyle/>
          <a:p>
            <a:r>
              <a:rPr lang="en-US" dirty="0"/>
              <a:t>Migrating Your Data to the Cloud?   Location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51808-1BAD-4E6B-86FF-A4C2A4D5D9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Sr Sales Engineer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2763A-E143-4F35-8109-9A2AC65D4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Clay Jackson</a:t>
            </a:r>
          </a:p>
        </p:txBody>
      </p:sp>
    </p:spTree>
    <p:extLst>
      <p:ext uri="{BB962C8B-B14F-4D97-AF65-F5344CB8AC3E}">
        <p14:creationId xmlns:p14="http://schemas.microsoft.com/office/powerpoint/2010/main" val="36684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6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5CD83E-12E9-47C8-96E8-6D95DF415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3B6C3-92A7-4495-8D07-86D11342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/>
              <a:t>Security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D62B628-EA18-43D4-A257-A09AC9CD6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9431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0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DF897-DA21-4447-BF6D-20650667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/>
              <a:t>Performance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68F44F9-31A9-4E04-B940-450B0EFF3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1486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46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307A0-E586-4E2D-B65E-CF68C2E6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 sz="2900" dirty="0"/>
              <a:t>Governance/Control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EE38A7A0-221A-436B-AE51-2630F0B6B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19509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8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50B283-FC5C-463C-B39B-6F80D3E5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43930"/>
            <a:ext cx="6248400" cy="1972591"/>
          </a:xfrm>
        </p:spPr>
        <p:txBody>
          <a:bodyPr/>
          <a:lstStyle/>
          <a:p>
            <a:r>
              <a:rPr lang="en-US" dirty="0"/>
              <a:t>Location Matters</a:t>
            </a:r>
          </a:p>
        </p:txBody>
      </p:sp>
    </p:spTree>
    <p:extLst>
      <p:ext uri="{BB962C8B-B14F-4D97-AF65-F5344CB8AC3E}">
        <p14:creationId xmlns:p14="http://schemas.microsoft.com/office/powerpoint/2010/main" val="31705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E31B2F-9A1A-4B66-BE7C-0964A5D7C739}"/>
              </a:ext>
            </a:extLst>
          </p:cNvPr>
          <p:cNvSpPr txBox="1"/>
          <p:nvPr/>
        </p:nvSpPr>
        <p:spPr>
          <a:xfrm>
            <a:off x="801098" y="1396289"/>
            <a:ext cx="6387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Just like Real Estate</a:t>
            </a:r>
            <a:r>
              <a:rPr lang="en-US" sz="4400" dirty="0"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51CF48-065F-477A-8291-040384AC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sz="1800" dirty="0"/>
              <a:t>Addresses challenges</a:t>
            </a:r>
          </a:p>
          <a:p>
            <a:pPr indent="-228600" defTabSz="914400"/>
            <a:r>
              <a:rPr lang="en-US" sz="1800" dirty="0"/>
              <a:t>May cause more challenges</a:t>
            </a:r>
          </a:p>
          <a:p>
            <a:pPr indent="-228600" defTabSz="914400"/>
            <a:r>
              <a:rPr lang="en-US" sz="1800" dirty="0"/>
              <a:t>One size does not fit all</a:t>
            </a: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61445B8C-D724-4F73-AB77-3CCE4E822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20963"/>
            <a:ext cx="4657345" cy="6816065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39A17-5F23-4C7B-B4F1-D491CF9A3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682" y="342696"/>
            <a:ext cx="2286786" cy="2779875"/>
          </a:xfrm>
          <a:prstGeom prst="rect">
            <a:avLst/>
          </a:prstGeom>
        </p:spPr>
      </p:pic>
      <p:cxnSp>
        <p:nvCxnSpPr>
          <p:cNvPr id="31" name="Straight Connector 19">
            <a:extLst>
              <a:ext uri="{FF2B5EF4-FFF2-40B4-BE49-F238E27FC236}">
                <a16:creationId xmlns:a16="http://schemas.microsoft.com/office/drawing/2014/main" id="{99905336-A7CD-4C75-9E77-C704674F4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73347" y="34290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307ED82-3E90-4001-8508-55B46E967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658" y="3589862"/>
            <a:ext cx="2153337" cy="277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16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F2D8C-A2B1-4219-8B58-34EE5D0C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 dirty="0"/>
              <a:t>Choosing your location wisely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17D06-D834-4F00-913E-82468A14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en-US" sz="1900" dirty="0"/>
              <a:t>Challenges specific to your project</a:t>
            </a:r>
          </a:p>
          <a:p>
            <a:pPr lvl="1"/>
            <a:r>
              <a:rPr lang="en-US" sz="1900" dirty="0"/>
              <a:t>Performance</a:t>
            </a:r>
          </a:p>
          <a:p>
            <a:pPr lvl="2"/>
            <a:r>
              <a:rPr lang="en-US" sz="1900" dirty="0"/>
              <a:t>Network Traffic</a:t>
            </a:r>
          </a:p>
          <a:p>
            <a:pPr lvl="1"/>
            <a:r>
              <a:rPr lang="en-US" sz="1900" dirty="0"/>
              <a:t>Compliance</a:t>
            </a:r>
          </a:p>
          <a:p>
            <a:pPr lvl="2"/>
            <a:r>
              <a:rPr lang="en-US" sz="1900" dirty="0"/>
              <a:t>HIPAA</a:t>
            </a:r>
          </a:p>
          <a:p>
            <a:pPr lvl="2"/>
            <a:r>
              <a:rPr lang="en-US" sz="1900" dirty="0"/>
              <a:t>PCI</a:t>
            </a:r>
          </a:p>
          <a:p>
            <a:pPr lvl="2"/>
            <a:r>
              <a:rPr lang="en-US" sz="1900" dirty="0"/>
              <a:t>SOX</a:t>
            </a:r>
          </a:p>
          <a:p>
            <a:pPr lvl="1"/>
            <a:r>
              <a:rPr lang="en-US" sz="1900" dirty="0" err="1"/>
              <a:t>Availabilty</a:t>
            </a:r>
            <a:endParaRPr lang="en-US" sz="1900" dirty="0"/>
          </a:p>
          <a:p>
            <a:pPr lvl="1"/>
            <a:r>
              <a:rPr lang="en-US" sz="1900" dirty="0"/>
              <a:t>Cost</a:t>
            </a:r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773345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50B283-FC5C-463C-B39B-6F80D3E5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36340"/>
            <a:ext cx="6248400" cy="987771"/>
          </a:xfrm>
        </p:spPr>
        <p:txBody>
          <a:bodyPr/>
          <a:lstStyle/>
          <a:p>
            <a:r>
              <a:rPr lang="en-US" dirty="0"/>
              <a:t>Alternatives</a:t>
            </a:r>
          </a:p>
        </p:txBody>
      </p:sp>
    </p:spTree>
    <p:extLst>
      <p:ext uri="{BB962C8B-B14F-4D97-AF65-F5344CB8AC3E}">
        <p14:creationId xmlns:p14="http://schemas.microsoft.com/office/powerpoint/2010/main" val="41751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2D8C-A2B1-4219-8B58-34EE5D0C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Deployment and Service Models are the key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8D44E12-24C5-4EE8-BD1A-ABF5F19988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1364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F2D8C-A2B1-4219-8B58-34EE5D0C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/>
              <a:t>Public Cloud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2EB9B05-5FF8-4671-B076-E377E67A2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17220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7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You Trying To Modernize Your IT Operations?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8798" y="1635261"/>
            <a:ext cx="6989484" cy="2939907"/>
          </a:xfrm>
        </p:spPr>
        <p:txBody>
          <a:bodyPr/>
          <a:lstStyle/>
          <a:p>
            <a:r>
              <a:rPr lang="en-GB" dirty="0"/>
              <a:t>Are you…</a:t>
            </a:r>
          </a:p>
          <a:p>
            <a:pPr lvl="1"/>
            <a:r>
              <a:rPr lang="en-GB" sz="2133" dirty="0"/>
              <a:t>under pressure from your business to </a:t>
            </a:r>
            <a:r>
              <a:rPr lang="en-GB" sz="2133" b="1" dirty="0"/>
              <a:t>lower IT infrastructure costs </a:t>
            </a:r>
            <a:r>
              <a:rPr lang="en-GB" sz="2133" dirty="0"/>
              <a:t>by migrating to the cloud?</a:t>
            </a:r>
          </a:p>
          <a:p>
            <a:pPr lvl="1"/>
            <a:r>
              <a:rPr lang="en-GB" sz="2133" dirty="0"/>
              <a:t>trying to provide more </a:t>
            </a:r>
            <a:r>
              <a:rPr lang="en-GB" sz="2133" b="1" dirty="0"/>
              <a:t>speed</a:t>
            </a:r>
            <a:r>
              <a:rPr lang="en-GB" sz="2133" dirty="0"/>
              <a:t> and </a:t>
            </a:r>
            <a:r>
              <a:rPr lang="en-GB" sz="2133" b="1" dirty="0"/>
              <a:t>flexibility</a:t>
            </a:r>
            <a:r>
              <a:rPr lang="en-GB" sz="2133" dirty="0"/>
              <a:t> for access to data?</a:t>
            </a:r>
          </a:p>
          <a:p>
            <a:pPr lvl="1"/>
            <a:r>
              <a:rPr lang="en-GB" sz="2133" dirty="0"/>
              <a:t>unsure about </a:t>
            </a:r>
            <a:r>
              <a:rPr lang="en-GB" sz="2133" b="1" dirty="0"/>
              <a:t>performance</a:t>
            </a:r>
            <a:r>
              <a:rPr lang="en-GB" sz="2133" dirty="0"/>
              <a:t> across all your platforms? </a:t>
            </a:r>
          </a:p>
          <a:p>
            <a:pPr lvl="1"/>
            <a:r>
              <a:rPr lang="en-GB" sz="2133" dirty="0"/>
              <a:t>unsure about </a:t>
            </a:r>
            <a:r>
              <a:rPr lang="en-GB" sz="2133" b="1" dirty="0"/>
              <a:t>security</a:t>
            </a:r>
            <a:r>
              <a:rPr lang="en-GB" sz="2133" dirty="0"/>
              <a:t> across all your platforms?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95" y="2229457"/>
            <a:ext cx="4667038" cy="31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F2D8C-A2B1-4219-8B58-34EE5D0C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/>
              <a:t>Community Cloud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9BA98E2-E999-4343-9077-6C2EF87D1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5401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0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F2D8C-A2B1-4219-8B58-34EE5D0C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/>
              <a:t>Private Cloud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2452DFC-4FC5-4AD1-B9E3-29493C701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9361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8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F2D8C-A2B1-4219-8B58-34EE5D0C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/>
              <a:t>Software as a Service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7510C26-E788-43BC-A761-E11E597D6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37856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F2D8C-A2B1-4219-8B58-34EE5D0C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/>
              <a:t>Platform as a Service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7761C7F-C58C-41F2-8984-AD08B9CAE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12550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7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F2D8C-A2B1-4219-8B58-34EE5D0C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/>
              <a:t>Infrastructure as a Service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1F0D642-AD5B-4FFC-88D9-F32D17FC6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30455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2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F2D8C-A2B1-4219-8B58-34EE5D0C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/>
              <a:t>Hybrid Cloud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7989E35-BD69-4517-A273-A007B4CD1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31126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3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4E91-561D-483E-A692-799F6BA4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36340"/>
            <a:ext cx="6248400" cy="987771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4537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4CB925-089F-4CC8-8D0B-D0CD4766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3400" dirty="0"/>
              <a:t>Replication – Synchronized Data in Multiple Places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1466D0F-3D6F-4D64-B5E6-CCD81E4C9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179133"/>
              </p:ext>
            </p:extLst>
          </p:nvPr>
        </p:nvGraphicFramePr>
        <p:xfrm>
          <a:off x="1287463" y="2962275"/>
          <a:ext cx="10066337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1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5E798-7866-4135-A704-3A6AD46E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noFill/>
        </p:spPr>
        <p:txBody>
          <a:bodyPr>
            <a:normAutofit/>
          </a:bodyPr>
          <a:lstStyle/>
          <a:p>
            <a:r>
              <a:rPr lang="en-US" dirty="0"/>
              <a:t>Data Analysis Tools</a:t>
            </a:r>
            <a:r>
              <a:rPr lang="en-US" dirty="0">
                <a:solidFill>
                  <a:srgbClr val="FFFFFF"/>
                </a:solidFill>
              </a:rPr>
              <a:t>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1EE0FF-60E4-4C7F-8FA7-B7F5D5D7D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35266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1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8715C-197D-4063-8597-0475C2DD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3312"/>
            <a:ext cx="7719381" cy="1096331"/>
          </a:xfrm>
        </p:spPr>
        <p:txBody>
          <a:bodyPr>
            <a:normAutofit/>
          </a:bodyPr>
          <a:lstStyle/>
          <a:p>
            <a:r>
              <a:rPr lang="en-US" dirty="0"/>
              <a:t>Performance Monitoring Tools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2B5A85-ACE5-4DE0-B06F-2C94C23B7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909685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3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You’re not alone!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8" name="Picture 4" descr="Image result for tom hanks survivor pictures">
            <a:extLst>
              <a:ext uri="{FF2B5EF4-FFF2-40B4-BE49-F238E27FC236}">
                <a16:creationId xmlns:a16="http://schemas.microsoft.com/office/drawing/2014/main" id="{A1B63CF0-A722-4A4F-B80B-E20B4BF7D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r="4344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4105" y="2330199"/>
            <a:ext cx="4977578" cy="3001010"/>
          </a:xfrm>
        </p:spPr>
        <p:txBody>
          <a:bodyPr anchor="ctr">
            <a:normAutofit/>
          </a:bodyPr>
          <a:lstStyle/>
          <a:p>
            <a:pPr lvl="1"/>
            <a:r>
              <a:rPr lang="en-GB" sz="1700" dirty="0">
                <a:solidFill>
                  <a:srgbClr val="000000"/>
                </a:solidFill>
              </a:rPr>
              <a:t>Forrester – “</a:t>
            </a:r>
            <a:r>
              <a:rPr lang="en-US" sz="1700" dirty="0">
                <a:solidFill>
                  <a:srgbClr val="000000"/>
                </a:solidFill>
              </a:rPr>
              <a:t>over 50% of global enterprises in 2018 will rely on public cloud technologies” </a:t>
            </a:r>
            <a:endParaRPr lang="en-GB" sz="1700" dirty="0">
              <a:solidFill>
                <a:srgbClr val="000000"/>
              </a:solidFill>
            </a:endParaRPr>
          </a:p>
          <a:p>
            <a:pPr lvl="1"/>
            <a:r>
              <a:rPr lang="en-GB" sz="1700" dirty="0">
                <a:solidFill>
                  <a:srgbClr val="000000"/>
                </a:solidFill>
              </a:rPr>
              <a:t>Gartner – “</a:t>
            </a:r>
            <a:r>
              <a:rPr lang="en-US" sz="1700" dirty="0">
                <a:solidFill>
                  <a:srgbClr val="000000"/>
                </a:solidFill>
              </a:rPr>
              <a:t>business success is now tied to IT efficiency and flexibility”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IDC – “Availability, Performance and Security are the three main problems when it comes to cloud adoption”</a:t>
            </a:r>
            <a:endParaRPr lang="en-GB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95423-1293-4DE4-9B55-BC76A54A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7908"/>
            <a:ext cx="7719381" cy="897219"/>
          </a:xfrm>
        </p:spPr>
        <p:txBody>
          <a:bodyPr>
            <a:normAutofit/>
          </a:bodyPr>
          <a:lstStyle/>
          <a:p>
            <a:r>
              <a:rPr lang="en-US" dirty="0"/>
              <a:t>Benchmarking Tools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BC49A9-8673-43FA-A467-283D27093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536799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5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E24C-BF33-4804-89D3-A616BC1E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712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oud chart">
            <a:extLst>
              <a:ext uri="{FF2B5EF4-FFF2-40B4-BE49-F238E27FC236}">
                <a16:creationId xmlns:a16="http://schemas.microsoft.com/office/drawing/2014/main" id="{AC5106AE-0F2C-467E-93FC-B263EEFBA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FD01E-F5BE-4524-8F10-ABD1E7485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/>
              <a:t>Cloud Migrations are a journey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B8105-2A86-4D8A-929A-2286C2F7D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US" sz="1800" dirty="0"/>
              <a:t>Data placement (location) is important</a:t>
            </a:r>
          </a:p>
          <a:p>
            <a:r>
              <a:rPr lang="en-US" sz="1800" dirty="0"/>
              <a:t>Not all Clouds are equal</a:t>
            </a:r>
          </a:p>
          <a:p>
            <a:r>
              <a:rPr lang="en-US" sz="1800" dirty="0"/>
              <a:t>Processes and Tools can help</a:t>
            </a:r>
          </a:p>
        </p:txBody>
      </p:sp>
    </p:spTree>
    <p:extLst>
      <p:ext uri="{BB962C8B-B14F-4D97-AF65-F5344CB8AC3E}">
        <p14:creationId xmlns:p14="http://schemas.microsoft.com/office/powerpoint/2010/main" val="32769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B78FE8-4A2F-41BF-87D1-C940E046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2894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EBC22-B135-42A1-B736-9C190EC0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50B283-FC5C-463C-B39B-6F80D3E5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101</a:t>
            </a:r>
          </a:p>
        </p:txBody>
      </p:sp>
    </p:spTree>
    <p:extLst>
      <p:ext uri="{BB962C8B-B14F-4D97-AF65-F5344CB8AC3E}">
        <p14:creationId xmlns:p14="http://schemas.microsoft.com/office/powerpoint/2010/main" val="114301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780E3-1995-408E-BE41-A1C37A39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dirty="0"/>
              <a:t>Cloud Essentials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C3AFB4-7B13-49D7-A7DC-D738FAB7C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898284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38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780E3-1995-408E-BE41-A1C37A39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/>
              <a:t>Cloud Service Models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A61B6AD-8BDD-4E5E-B8A4-6B5F7532F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9516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1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E9521-8595-4727-8713-C27E7E1A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/>
              <a:t>Cloud Deployment Models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E24468-E00F-4BA6-BA9B-852AFFA39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7368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4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55C4-3EC1-42F5-B156-F3052B2A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70" y="961509"/>
            <a:ext cx="3233930" cy="2556385"/>
          </a:xfrm>
        </p:spPr>
        <p:txBody>
          <a:bodyPr anchor="b">
            <a:normAutofit/>
          </a:bodyPr>
          <a:lstStyle/>
          <a:p>
            <a:r>
              <a:rPr lang="en-US" sz="4800" dirty="0"/>
              <a:t>Stages of Cloud Adoption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8AAABF-193E-4661-945E-C429586E1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3CC804E-F6D0-467F-A3AE-5B365415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12" y="1681052"/>
            <a:ext cx="6254496" cy="347124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A7A5F2-2B3E-443A-B53C-14D043BA5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6255" y="3676650"/>
            <a:ext cx="323393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50B283-FC5C-463C-B39B-6F80D3E5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43930"/>
            <a:ext cx="6248400" cy="1972591"/>
          </a:xfrm>
        </p:spPr>
        <p:txBody>
          <a:bodyPr/>
          <a:lstStyle/>
          <a:p>
            <a:r>
              <a:rPr lang="en-US" dirty="0"/>
              <a:t>Cloud Challenges</a:t>
            </a:r>
          </a:p>
        </p:txBody>
      </p:sp>
    </p:spTree>
    <p:extLst>
      <p:ext uri="{BB962C8B-B14F-4D97-AF65-F5344CB8AC3E}">
        <p14:creationId xmlns:p14="http://schemas.microsoft.com/office/powerpoint/2010/main" val="39068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Quest Template">
  <a:themeElements>
    <a:clrScheme name="Quest New">
      <a:dk1>
        <a:srgbClr val="444444"/>
      </a:dk1>
      <a:lt1>
        <a:srgbClr val="FFFFFF"/>
      </a:lt1>
      <a:dk2>
        <a:srgbClr val="333333"/>
      </a:dk2>
      <a:lt2>
        <a:srgbClr val="AAAAAA"/>
      </a:lt2>
      <a:accent1>
        <a:srgbClr val="FB4F14"/>
      </a:accent1>
      <a:accent2>
        <a:srgbClr val="003876"/>
      </a:accent2>
      <a:accent3>
        <a:srgbClr val="597999"/>
      </a:accent3>
      <a:accent4>
        <a:srgbClr val="8FC7E8"/>
      </a:accent4>
      <a:accent5>
        <a:srgbClr val="ABDDDC"/>
      </a:accent5>
      <a:accent6>
        <a:srgbClr val="D2B886"/>
      </a:accent6>
      <a:hlink>
        <a:srgbClr val="003876"/>
      </a:hlink>
      <a:folHlink>
        <a:srgbClr val="597999"/>
      </a:folHlink>
    </a:clrScheme>
    <a:fontScheme name="Custom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1200"/>
          </a:spcBef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573</Words>
  <Application>Microsoft Office PowerPoint</Application>
  <PresentationFormat>Widescreen</PresentationFormat>
  <Paragraphs>158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Courier New</vt:lpstr>
      <vt:lpstr>Poppins</vt:lpstr>
      <vt:lpstr>Quest Template</vt:lpstr>
      <vt:lpstr>PowerPoint Presentation</vt:lpstr>
      <vt:lpstr>Are You Trying To Modernize Your IT Operations?</vt:lpstr>
      <vt:lpstr>You’re not alone!</vt:lpstr>
      <vt:lpstr>Cloud 101</vt:lpstr>
      <vt:lpstr>Cloud Essentials </vt:lpstr>
      <vt:lpstr>Cloud Service Models</vt:lpstr>
      <vt:lpstr>Cloud Deployment Models</vt:lpstr>
      <vt:lpstr>Stages of Cloud Adoption</vt:lpstr>
      <vt:lpstr>Cloud Challenges</vt:lpstr>
      <vt:lpstr>PowerPoint Presentation</vt:lpstr>
      <vt:lpstr>Security</vt:lpstr>
      <vt:lpstr>Performance</vt:lpstr>
      <vt:lpstr>Governance/Control</vt:lpstr>
      <vt:lpstr>Location Matters</vt:lpstr>
      <vt:lpstr>PowerPoint Presentation</vt:lpstr>
      <vt:lpstr>Choosing your location wisely</vt:lpstr>
      <vt:lpstr>Alternatives</vt:lpstr>
      <vt:lpstr>Deployment and Service Models are the key</vt:lpstr>
      <vt:lpstr>Public Cloud</vt:lpstr>
      <vt:lpstr>Community Cloud</vt:lpstr>
      <vt:lpstr> Private Cloud</vt:lpstr>
      <vt:lpstr>Software as a Service</vt:lpstr>
      <vt:lpstr>Platform as a Service</vt:lpstr>
      <vt:lpstr>Infrastructure as a Service</vt:lpstr>
      <vt:lpstr>Hybrid Cloud</vt:lpstr>
      <vt:lpstr>Tools</vt:lpstr>
      <vt:lpstr>Replication – Synchronized Data in Multiple Places</vt:lpstr>
      <vt:lpstr>Data Analysis Tools </vt:lpstr>
      <vt:lpstr>Performance Monitoring Tools</vt:lpstr>
      <vt:lpstr>Benchmarking Tools</vt:lpstr>
      <vt:lpstr>Summary</vt:lpstr>
      <vt:lpstr>Cloud Migrations are a journey</vt:lpstr>
      <vt:lpstr>Q &amp; 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Jackson (cjackson)</dc:creator>
  <cp:lastModifiedBy>Clay Jackson (cjackson)</cp:lastModifiedBy>
  <cp:revision>1</cp:revision>
  <dcterms:created xsi:type="dcterms:W3CDTF">2019-05-31T21:56:01Z</dcterms:created>
  <dcterms:modified xsi:type="dcterms:W3CDTF">2019-05-31T21:57:38Z</dcterms:modified>
</cp:coreProperties>
</file>